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3.xml.rels" ContentType="application/vnd.openxmlformats-package.relationships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13.xml" ContentType="application/vnd.openxmlformats-officedocument.theme+xml"/>
  <Override PartName="/ppt/theme/theme7.xml" ContentType="application/vnd.openxmlformats-officedocument.theme+xml"/>
  <Override PartName="/ppt/theme/theme12.xml" ContentType="application/vnd.openxmlformats-officedocument.theme+xml"/>
  <Override PartName="/ppt/theme/theme6.xml" ContentType="application/vnd.openxmlformats-officedocument.theme+xml"/>
  <Override PartName="/ppt/theme/theme11.xml" ContentType="application/vnd.openxmlformats-officedocument.theme+xml"/>
  <Override PartName="/ppt/theme/theme5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7.xml" ContentType="application/vnd.openxmlformats-officedocument.theme+xml"/>
  <Override PartName="/ppt/theme/theme1.xml" ContentType="application/vnd.openxmlformats-officedocument.theme+xml"/>
  <Override PartName="/ppt/theme/theme20.xml" ContentType="application/vnd.openxmlformats-officedocument.theme+xml"/>
  <Override PartName="/ppt/theme/theme2.xml" ContentType="application/vnd.openxmlformats-officedocument.theme+xml"/>
  <Override PartName="/ppt/theme/theme18.xml" ContentType="application/vnd.openxmlformats-officedocument.theme+xml"/>
  <Override PartName="/ppt/theme/theme21.xml" ContentType="application/vnd.openxmlformats-officedocument.theme+xml"/>
  <Override PartName="/ppt/theme/theme3.xml" ContentType="application/vnd.openxmlformats-officedocument.theme+xml"/>
  <Override PartName="/ppt/theme/theme19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_rels/presentation.xml.rels" ContentType="application/vnd.openxmlformats-package.relationships+xml"/>
  <Override PartName="/ppt/media/image126.png" ContentType="image/png"/>
  <Override PartName="/ppt/media/image125.png" ContentType="image/png"/>
  <Override PartName="/ppt/media/image47.png" ContentType="image/png"/>
  <Override PartName="/ppt/media/image25.jpeg" ContentType="image/jpeg"/>
  <Override PartName="/ppt/media/image2.png" ContentType="image/png"/>
  <Override PartName="/ppt/media/image32.png" ContentType="image/png"/>
  <Override PartName="/ppt/media/image129.png" ContentType="image/png"/>
  <Override PartName="/ppt/media/image127.png" ContentType="image/png"/>
  <Override PartName="/ppt/media/image30.png" ContentType="image/png"/>
  <Override PartName="/ppt/media/image4.png" ContentType="image/png"/>
  <Override PartName="/ppt/media/image8.jpeg" ContentType="image/jpeg"/>
  <Override PartName="/ppt/media/image26.png" ContentType="image/png"/>
  <Override PartName="/ppt/media/image94.png" ContentType="image/png"/>
  <Override PartName="/ppt/media/image63.jpeg" ContentType="image/jpeg"/>
  <Override PartName="/ppt/media/image5.jpeg" ContentType="image/jpeg"/>
  <Override PartName="/ppt/media/image61.png" ContentType="image/png"/>
  <Override PartName="/ppt/media/image6.png" ContentType="image/png"/>
  <Override PartName="/ppt/media/image81.jpeg" ContentType="image/jpeg"/>
  <Override PartName="/ppt/media/image75.png" ContentType="image/png"/>
  <Override PartName="/ppt/media/image22.jpeg" ContentType="image/jpeg"/>
  <Override PartName="/ppt/media/image9.png" ContentType="image/png"/>
  <Override PartName="/ppt/media/image39.png" ContentType="image/png"/>
  <Override PartName="/ppt/media/image7.png" ContentType="image/png"/>
  <Override PartName="/ppt/media/image16.png" ContentType="image/png"/>
  <Override PartName="/ppt/media/image84.png" ContentType="image/png"/>
  <Override PartName="/ppt/media/image34.jpeg" ContentType="image/jpeg"/>
  <Override PartName="/ppt/media/image37.png" ContentType="image/png"/>
  <Override PartName="/ppt/media/image93.png" ContentType="image/png"/>
  <Override PartName="/ppt/media/image100.png" ContentType="image/png"/>
  <Override PartName="/ppt/media/image49.png" ContentType="image/png"/>
  <Override PartName="/ppt/media/image51.png" ContentType="image/png"/>
  <Override PartName="/ppt/media/image20.jpeg" ContentType="image/jpeg"/>
  <Override PartName="/ppt/media/image55.png" ContentType="image/png"/>
  <Override PartName="/ppt/media/image40.jpeg" ContentType="image/jpeg"/>
  <Override PartName="/ppt/media/image56.png" ContentType="image/png"/>
  <Override PartName="/ppt/media/image58.jpeg" ContentType="image/jpeg"/>
  <Override PartName="/ppt/media/image73.png" ContentType="image/png"/>
  <Override PartName="/ppt/media/image57.png" ContentType="image/png"/>
  <Override PartName="/ppt/media/image110.png" ContentType="image/png"/>
  <Override PartName="/ppt/media/image66.jpeg" ContentType="image/jpeg"/>
  <Override PartName="/ppt/media/image59.png" ContentType="image/png"/>
  <Override PartName="/ppt/media/image128.png" ContentType="image/png"/>
  <Override PartName="/ppt/media/image48.jpeg" ContentType="image/jpeg"/>
  <Override PartName="/ppt/media/image78.png" ContentType="image/png"/>
  <Override PartName="/ppt/media/image3.jpeg" ContentType="image/jpeg"/>
  <Override PartName="/ppt/media/image41.png" ContentType="image/png"/>
  <Override PartName="/ppt/media/image43.png" ContentType="image/png"/>
  <Override PartName="/ppt/media/image52.png" ContentType="image/png"/>
  <Override PartName="/ppt/media/image18.png" ContentType="image/png"/>
  <Override PartName="/ppt/media/image54.jpeg" ContentType="image/jpeg"/>
  <Override PartName="/ppt/media/image33.png" ContentType="image/png"/>
  <Override PartName="/ppt/media/image13.png" ContentType="image/png"/>
  <Override PartName="/ppt/media/image50.jpeg" ContentType="image/jpeg"/>
  <Override PartName="/ppt/media/image46.png" ContentType="image/png"/>
  <Override PartName="/ppt/media/image44.jpeg" ContentType="image/jpeg"/>
  <Override PartName="/ppt/media/image38.png" ContentType="image/png"/>
  <Override PartName="/ppt/media/image45.png" ContentType="image/png"/>
  <Override PartName="/ppt/media/image42.png" ContentType="image/png"/>
  <Override PartName="/ppt/media/image31.jpeg" ContentType="image/jpeg"/>
  <Override PartName="/ppt/media/image122.png" ContentType="image/png"/>
  <Override PartName="/ppt/media/image36.png" ContentType="image/png"/>
  <Override PartName="/ppt/media/image109.png" ContentType="image/png"/>
  <Override PartName="/ppt/media/image35.jpeg" ContentType="image/jpeg"/>
  <Override PartName="/ppt/media/image21.png" ContentType="image/png"/>
  <Override PartName="/ppt/media/image118.png" ContentType="image/png"/>
  <Override PartName="/ppt/media/image10.png" ContentType="image/png"/>
  <Override PartName="/ppt/media/image107.png" ContentType="image/png"/>
  <Override PartName="/ppt/media/image15.jpeg" ContentType="image/jpeg"/>
  <Override PartName="/ppt/media/image17.png" ContentType="image/png"/>
  <Override PartName="/ppt/media/image14.png" ContentType="image/png"/>
  <Override PartName="/ppt/media/image82.png" ContentType="image/png"/>
  <Override PartName="/ppt/media/image99.jpeg" ContentType="image/jpeg"/>
  <Override PartName="/ppt/media/image91.png" ContentType="image/png"/>
  <Override PartName="/ppt/media/image23.png" ContentType="image/png"/>
  <Override PartName="/ppt/media/image11.jpeg" ContentType="image/jpeg"/>
  <Override PartName="/ppt/media/image121.png" ContentType="image/png"/>
  <Override PartName="/ppt/media/image92.png" ContentType="image/png"/>
  <Override PartName="/ppt/media/image24.png" ContentType="image/png"/>
  <Override PartName="/ppt/media/image60.jpeg" ContentType="image/jpeg"/>
  <Override PartName="/ppt/media/image64.png" ContentType="image/png"/>
  <Override PartName="/ppt/media/image62.png" ContentType="image/png"/>
  <Override PartName="/ppt/media/image65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120.png" ContentType="image/png"/>
  <Override PartName="/ppt/media/image53.png" ContentType="image/png"/>
  <Override PartName="/ppt/media/image70.jpeg" ContentType="image/jpeg"/>
  <Override PartName="/ppt/media/image71.png" ContentType="image/png"/>
  <Override PartName="/ppt/media/image72.png" ContentType="image/png"/>
  <Override PartName="/ppt/media/image74.png" ContentType="image/png"/>
  <Override PartName="/ppt/media/image76.png" ContentType="image/png"/>
  <Override PartName="/ppt/media/image77.png" ContentType="image/png"/>
  <Override PartName="/ppt/media/image79.png" ContentType="image/png"/>
  <Override PartName="/ppt/media/image12.png" ContentType="image/png"/>
  <Override PartName="/ppt/media/image19.jpeg" ContentType="image/jpeg"/>
  <Override PartName="/ppt/media/image80.png" ContentType="image/png"/>
  <Override PartName="/ppt/media/image83.jpeg" ContentType="image/jpeg"/>
  <Override PartName="/ppt/media/image27.png" ContentType="image/png"/>
  <Override PartName="/ppt/media/image95.png" ContentType="image/png"/>
  <Override PartName="/ppt/media/image85.jpeg" ContentType="image/jpeg"/>
  <Override PartName="/ppt/media/image101.png" ContentType="image/png"/>
  <Override PartName="/ppt/media/image86.jpeg" ContentType="image/jpeg"/>
  <Override PartName="/ppt/media/image111.png" ContentType="image/png"/>
  <Override PartName="/ppt/media/image87.png" ContentType="image/png"/>
  <Override PartName="/ppt/media/image88.jpeg" ContentType="image/jpeg"/>
  <Override PartName="/ppt/media/image89.png" ContentType="image/png"/>
  <Override PartName="/ppt/media/image90.png" ContentType="image/png"/>
  <Override PartName="/ppt/media/image28.png" ContentType="image/png"/>
  <Override PartName="/ppt/media/image96.png" ContentType="image/png"/>
  <Override PartName="/ppt/media/image29.png" ContentType="image/png"/>
  <Override PartName="/ppt/media/image97.png" ContentType="image/png"/>
  <Override PartName="/ppt/media/image1.jpeg" ContentType="image/jpeg"/>
  <Override PartName="/ppt/media/image98.png" ContentType="image/png"/>
  <Override PartName="/ppt/media/image102.png" ContentType="image/png"/>
  <Override PartName="/ppt/media/image103.png" ContentType="image/png"/>
  <Override PartName="/ppt/media/image104.png" ContentType="image/png"/>
  <Override PartName="/ppt/media/image105.png" ContentType="image/png"/>
  <Override PartName="/ppt/media/image106.png" ContentType="image/png"/>
  <Override PartName="/ppt/media/image108.png" ContentType="image/png"/>
  <Override PartName="/ppt/media/image112.png" ContentType="image/png"/>
  <Override PartName="/ppt/media/image113.png" ContentType="image/png"/>
  <Override PartName="/ppt/media/image114.png" ContentType="image/png"/>
  <Override PartName="/ppt/media/image115.png" ContentType="image/png"/>
  <Override PartName="/ppt/media/image116.png" ContentType="image/png"/>
  <Override PartName="/ppt/media/image117.png" ContentType="image/png"/>
  <Override PartName="/ppt/media/image119.png" ContentType="image/png"/>
  <Override PartName="/ppt/media/image123.png" ContentType="image/png"/>
  <Override PartName="/ppt/media/image124.png" ContentType="image/png"/>
  <Override PartName="/ppt/slideLayouts/_rels/slideLayout23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96.xml.rels" ContentType="application/vnd.openxmlformats-package.relationships+xml"/>
  <Override PartName="/ppt/slideLayouts/_rels/slideLayout204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3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21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248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4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8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97.xml.rels" ContentType="application/vnd.openxmlformats-package.relationships+xml"/>
  <Override PartName="/ppt/slideLayouts/_rels/slideLayout205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8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237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23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47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49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246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01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181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234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235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236.xml.rels" ContentType="application/vnd.openxmlformats-package.relationships+xml"/>
  <Override PartName="/ppt/slideLayouts/_rels/slideLayout250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82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90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88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240.xml.rels" ContentType="application/vnd.openxmlformats-package.relationships+xml"/>
  <Override PartName="/ppt/slideLayouts/_rels/slideLayout217.xml.rels" ContentType="application/vnd.openxmlformats-package.relationships+xml"/>
  <Override PartName="/ppt/slideLayouts/_rels/slideLayout218.xml.rels" ContentType="application/vnd.openxmlformats-package.relationships+xml"/>
  <Override PartName="/ppt/slideLayouts/_rels/slideLayout199.xml.rels" ContentType="application/vnd.openxmlformats-package.relationships+xml"/>
  <Override PartName="/ppt/slideLayouts/_rels/slideLayout207.xml.rels" ContentType="application/vnd.openxmlformats-package.relationships+xml"/>
  <Override PartName="/ppt/slideLayouts/_rels/slideLayout251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206.xml.rels" ContentType="application/vnd.openxmlformats-package.relationships+xml"/>
  <Override PartName="/ppt/slideLayouts/_rels/slideLayout198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208.xml.rels" ContentType="application/vnd.openxmlformats-package.relationships+xml"/>
  <Override PartName="/ppt/slideLayouts/_rels/slideLayout252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30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231.xml.rels" ContentType="application/vnd.openxmlformats-package.relationships+xml"/>
  <Override PartName="/ppt/slideLayouts/_rels/slideLayout216.xml.rels" ContentType="application/vnd.openxmlformats-package.relationships+xml"/>
  <Override PartName="/ppt/slideLayouts/_rels/slideLayout209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211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212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232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228.xml.rels" ContentType="application/vnd.openxmlformats-package.relationships+xml"/>
  <Override PartName="/ppt/slideLayouts/_rels/slideLayout21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224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24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21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3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225.xml.rels" ContentType="application/vnd.openxmlformats-package.relationships+xml"/>
  <Override PartName="/ppt/slideLayouts/_rels/slideLayout18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187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223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233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22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222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244.xml.rels" ContentType="application/vnd.openxmlformats-package.relationships+xml"/>
  <Override PartName="/ppt/slideLayouts/_rels/slideLayout221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24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45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14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227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239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19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194.xml.rels" ContentType="application/vnd.openxmlformats-package.relationships+xml"/>
  <Override PartName="/ppt/slideLayouts/_rels/slideLayout20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226.xml.rels" ContentType="application/vnd.openxmlformats-package.relationships+xml"/>
  <Override PartName="/ppt/slideLayouts/_rels/slideLayout189.xml.rels" ContentType="application/vnd.openxmlformats-package.relationships+xml"/>
  <Override PartName="/ppt/slideLayouts/_rels/slideLayout241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195.xml.rels" ContentType="application/vnd.openxmlformats-package.relationships+xml"/>
  <Override PartName="/ppt/slideLayouts/_rels/slideLayout20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93.xml.rels" ContentType="application/vnd.openxmlformats-package.relationships+xml"/>
  <Override PartName="/ppt/slideLayouts/_rels/slideLayout220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20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92.xml.rels" ContentType="application/vnd.openxmlformats-package.relationships+xml"/>
  <Override PartName="/ppt/slideLayouts/slideLayout124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8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17.xml" ContentType="application/vnd.openxmlformats-officedocument.presentationml.slide+xml"/>
  <Override PartName="/ppt/slides/slide29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  <p:sldMasterId id="2147483843" r:id="rId17"/>
    <p:sldMasterId id="2147483856" r:id="rId18"/>
    <p:sldMasterId id="2147483869" r:id="rId19"/>
    <p:sldMasterId id="2147483882" r:id="rId20"/>
    <p:sldMasterId id="2147483895" r:id="rId21"/>
    <p:sldMasterId id="2147483908" r:id="rId22"/>
  </p:sld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  <p:sldId id="267" r:id="rId34"/>
    <p:sldId id="268" r:id="rId35"/>
    <p:sldId id="269" r:id="rId36"/>
    <p:sldId id="270" r:id="rId37"/>
    <p:sldId id="271" r:id="rId38"/>
    <p:sldId id="272" r:id="rId39"/>
    <p:sldId id="273" r:id="rId40"/>
    <p:sldId id="274" r:id="rId41"/>
    <p:sldId id="275" r:id="rId42"/>
    <p:sldId id="276" r:id="rId43"/>
    <p:sldId id="277" r:id="rId44"/>
    <p:sldId id="278" r:id="rId45"/>
    <p:sldId id="279" r:id="rId46"/>
    <p:sldId id="280" r:id="rId47"/>
    <p:sldId id="281" r:id="rId48"/>
    <p:sldId id="282" r:id="rId49"/>
    <p:sldId id="283" r:id="rId50"/>
    <p:sldId id="284" r:id="rId51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" Target="slides/slide1.xml"/><Relationship Id="rId24" Type="http://schemas.openxmlformats.org/officeDocument/2006/relationships/slide" Target="slides/slide2.xml"/><Relationship Id="rId25" Type="http://schemas.openxmlformats.org/officeDocument/2006/relationships/slide" Target="slides/slide3.xml"/><Relationship Id="rId26" Type="http://schemas.openxmlformats.org/officeDocument/2006/relationships/slide" Target="slides/slide4.xml"/><Relationship Id="rId27" Type="http://schemas.openxmlformats.org/officeDocument/2006/relationships/slide" Target="slides/slide5.xml"/><Relationship Id="rId28" Type="http://schemas.openxmlformats.org/officeDocument/2006/relationships/slide" Target="slides/slide6.xml"/><Relationship Id="rId29" Type="http://schemas.openxmlformats.org/officeDocument/2006/relationships/slide" Target="slides/slide7.xml"/><Relationship Id="rId30" Type="http://schemas.openxmlformats.org/officeDocument/2006/relationships/slide" Target="slides/slide8.xml"/><Relationship Id="rId31" Type="http://schemas.openxmlformats.org/officeDocument/2006/relationships/slide" Target="slides/slide9.xml"/><Relationship Id="rId32" Type="http://schemas.openxmlformats.org/officeDocument/2006/relationships/slide" Target="slides/slide10.xml"/><Relationship Id="rId33" Type="http://schemas.openxmlformats.org/officeDocument/2006/relationships/slide" Target="slides/slide11.xml"/><Relationship Id="rId34" Type="http://schemas.openxmlformats.org/officeDocument/2006/relationships/slide" Target="slides/slide12.xml"/><Relationship Id="rId35" Type="http://schemas.openxmlformats.org/officeDocument/2006/relationships/slide" Target="slides/slide13.xml"/><Relationship Id="rId36" Type="http://schemas.openxmlformats.org/officeDocument/2006/relationships/slide" Target="slides/slide14.xml"/><Relationship Id="rId37" Type="http://schemas.openxmlformats.org/officeDocument/2006/relationships/slide" Target="slides/slide15.xml"/><Relationship Id="rId38" Type="http://schemas.openxmlformats.org/officeDocument/2006/relationships/slide" Target="slides/slide16.xml"/><Relationship Id="rId39" Type="http://schemas.openxmlformats.org/officeDocument/2006/relationships/slide" Target="slides/slide17.xml"/><Relationship Id="rId40" Type="http://schemas.openxmlformats.org/officeDocument/2006/relationships/slide" Target="slides/slide18.xml"/><Relationship Id="rId41" Type="http://schemas.openxmlformats.org/officeDocument/2006/relationships/slide" Target="slides/slide19.xml"/><Relationship Id="rId42" Type="http://schemas.openxmlformats.org/officeDocument/2006/relationships/slide" Target="slides/slide20.xml"/><Relationship Id="rId43" Type="http://schemas.openxmlformats.org/officeDocument/2006/relationships/slide" Target="slides/slide21.xml"/><Relationship Id="rId44" Type="http://schemas.openxmlformats.org/officeDocument/2006/relationships/slide" Target="slides/slide22.xml"/><Relationship Id="rId45" Type="http://schemas.openxmlformats.org/officeDocument/2006/relationships/slide" Target="slides/slide23.xml"/><Relationship Id="rId46" Type="http://schemas.openxmlformats.org/officeDocument/2006/relationships/slide" Target="slides/slide24.xml"/><Relationship Id="rId47" Type="http://schemas.openxmlformats.org/officeDocument/2006/relationships/slide" Target="slides/slide25.xml"/><Relationship Id="rId48" Type="http://schemas.openxmlformats.org/officeDocument/2006/relationships/slide" Target="slides/slide26.xml"/><Relationship Id="rId49" Type="http://schemas.openxmlformats.org/officeDocument/2006/relationships/slide" Target="slides/slide27.xml"/><Relationship Id="rId50" Type="http://schemas.openxmlformats.org/officeDocument/2006/relationships/slide" Target="slides/slide28.xml"/><Relationship Id="rId51" Type="http://schemas.openxmlformats.org/officeDocument/2006/relationships/slide" Target="slides/slide2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31.jpe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1.xml"/><Relationship Id="rId8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16.xml"/><Relationship Id="rId13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18.xml"/><Relationship Id="rId15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34.jpeg"/><Relationship Id="rId3" Type="http://schemas.openxmlformats.org/officeDocument/2006/relationships/image" Target="../media/image35.jpe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27.xml"/><Relationship Id="rId15" Type="http://schemas.openxmlformats.org/officeDocument/2006/relationships/slideLayout" Target="../slideLayouts/slideLayout128.xml"/><Relationship Id="rId16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1.xml"/><Relationship Id="rId19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40.jpe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34.xml"/><Relationship Id="rId8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36.xml"/><Relationship Id="rId10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38.xml"/><Relationship Id="rId12" Type="http://schemas.openxmlformats.org/officeDocument/2006/relationships/slideLayout" Target="../slideLayouts/slideLayout139.xml"/><Relationship Id="rId13" Type="http://schemas.openxmlformats.org/officeDocument/2006/relationships/slideLayout" Target="../slideLayouts/slideLayout140.xml"/><Relationship Id="rId14" Type="http://schemas.openxmlformats.org/officeDocument/2006/relationships/slideLayout" Target="../slideLayouts/slideLayout141.xml"/><Relationship Id="rId15" Type="http://schemas.openxmlformats.org/officeDocument/2006/relationships/slideLayout" Target="../slideLayouts/slideLayout142.xml"/><Relationship Id="rId16" Type="http://schemas.openxmlformats.org/officeDocument/2006/relationships/slideLayout" Target="../slideLayouts/slideLayout143.xml"/><Relationship Id="rId17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44.jpe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146.xml"/><Relationship Id="rId8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51.xml"/><Relationship Id="rId13" Type="http://schemas.openxmlformats.org/officeDocument/2006/relationships/slideLayout" Target="../slideLayouts/slideLayout152.xml"/><Relationship Id="rId14" Type="http://schemas.openxmlformats.org/officeDocument/2006/relationships/slideLayout" Target="../slideLayouts/slideLayout153.xml"/><Relationship Id="rId15" Type="http://schemas.openxmlformats.org/officeDocument/2006/relationships/slideLayout" Target="../slideLayouts/slideLayout154.xml"/><Relationship Id="rId16" Type="http://schemas.openxmlformats.org/officeDocument/2006/relationships/slideLayout" Target="../slideLayouts/slideLayout155.xml"/><Relationship Id="rId17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48.jpeg"/><Relationship Id="rId3" Type="http://schemas.openxmlformats.org/officeDocument/2006/relationships/image" Target="../media/image49.png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0.xml"/><Relationship Id="rId8" Type="http://schemas.openxmlformats.org/officeDocument/2006/relationships/slideLayout" Target="../slideLayouts/slideLayout161.xml"/><Relationship Id="rId9" Type="http://schemas.openxmlformats.org/officeDocument/2006/relationships/slideLayout" Target="../slideLayouts/slideLayout162.xml"/><Relationship Id="rId10" Type="http://schemas.openxmlformats.org/officeDocument/2006/relationships/slideLayout" Target="../slideLayouts/slideLayout163.xml"/><Relationship Id="rId11" Type="http://schemas.openxmlformats.org/officeDocument/2006/relationships/slideLayout" Target="../slideLayouts/slideLayout164.xml"/><Relationship Id="rId12" Type="http://schemas.openxmlformats.org/officeDocument/2006/relationships/slideLayout" Target="../slideLayouts/slideLayout165.xml"/><Relationship Id="rId13" Type="http://schemas.openxmlformats.org/officeDocument/2006/relationships/slideLayout" Target="../slideLayouts/slideLayout166.xml"/><Relationship Id="rId14" Type="http://schemas.openxmlformats.org/officeDocument/2006/relationships/slideLayout" Target="../slideLayouts/slideLayout167.xml"/><Relationship Id="rId15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50.jpe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0.xml"/><Relationship Id="rId8" Type="http://schemas.openxmlformats.org/officeDocument/2006/relationships/slideLayout" Target="../slideLayouts/slideLayout171.xml"/><Relationship Id="rId9" Type="http://schemas.openxmlformats.org/officeDocument/2006/relationships/slideLayout" Target="../slideLayouts/slideLayout172.xml"/><Relationship Id="rId10" Type="http://schemas.openxmlformats.org/officeDocument/2006/relationships/slideLayout" Target="../slideLayouts/slideLayout173.xml"/><Relationship Id="rId11" Type="http://schemas.openxmlformats.org/officeDocument/2006/relationships/slideLayout" Target="../slideLayouts/slideLayout174.xml"/><Relationship Id="rId12" Type="http://schemas.openxmlformats.org/officeDocument/2006/relationships/slideLayout" Target="../slideLayouts/slideLayout175.xml"/><Relationship Id="rId13" Type="http://schemas.openxmlformats.org/officeDocument/2006/relationships/slideLayout" Target="../slideLayouts/slideLayout176.xml"/><Relationship Id="rId14" Type="http://schemas.openxmlformats.org/officeDocument/2006/relationships/slideLayout" Target="../slideLayouts/slideLayout177.xml"/><Relationship Id="rId15" Type="http://schemas.openxmlformats.org/officeDocument/2006/relationships/slideLayout" Target="../slideLayouts/slideLayout178.xml"/><Relationship Id="rId16" Type="http://schemas.openxmlformats.org/officeDocument/2006/relationships/slideLayout" Target="../slideLayouts/slideLayout179.xml"/><Relationship Id="rId17" Type="http://schemas.openxmlformats.org/officeDocument/2006/relationships/slideLayout" Target="../slideLayouts/slideLayout180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54.jpe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82.xml"/><Relationship Id="rId8" Type="http://schemas.openxmlformats.org/officeDocument/2006/relationships/slideLayout" Target="../slideLayouts/slideLayout183.xml"/><Relationship Id="rId9" Type="http://schemas.openxmlformats.org/officeDocument/2006/relationships/slideLayout" Target="../slideLayouts/slideLayout184.xml"/><Relationship Id="rId10" Type="http://schemas.openxmlformats.org/officeDocument/2006/relationships/slideLayout" Target="../slideLayouts/slideLayout185.xml"/><Relationship Id="rId11" Type="http://schemas.openxmlformats.org/officeDocument/2006/relationships/slideLayout" Target="../slideLayouts/slideLayout186.xml"/><Relationship Id="rId12" Type="http://schemas.openxmlformats.org/officeDocument/2006/relationships/slideLayout" Target="../slideLayouts/slideLayout187.xml"/><Relationship Id="rId13" Type="http://schemas.openxmlformats.org/officeDocument/2006/relationships/slideLayout" Target="../slideLayouts/slideLayout188.xml"/><Relationship Id="rId14" Type="http://schemas.openxmlformats.org/officeDocument/2006/relationships/slideLayout" Target="../slideLayouts/slideLayout189.xml"/><Relationship Id="rId15" Type="http://schemas.openxmlformats.org/officeDocument/2006/relationships/slideLayout" Target="../slideLayouts/slideLayout190.xml"/><Relationship Id="rId16" Type="http://schemas.openxmlformats.org/officeDocument/2006/relationships/slideLayout" Target="../slideLayouts/slideLayout191.xml"/><Relationship Id="rId17" Type="http://schemas.openxmlformats.org/officeDocument/2006/relationships/slideLayout" Target="../slideLayouts/slideLayout192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58.jpeg"/><Relationship Id="rId3" Type="http://schemas.openxmlformats.org/officeDocument/2006/relationships/image" Target="../media/image59.png"/><Relationship Id="rId4" Type="http://schemas.openxmlformats.org/officeDocument/2006/relationships/slideLayout" Target="../slideLayouts/slideLayout193.xml"/><Relationship Id="rId5" Type="http://schemas.openxmlformats.org/officeDocument/2006/relationships/slideLayout" Target="../slideLayouts/slideLayout194.xml"/><Relationship Id="rId6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96.xml"/><Relationship Id="rId8" Type="http://schemas.openxmlformats.org/officeDocument/2006/relationships/slideLayout" Target="../slideLayouts/slideLayout197.xml"/><Relationship Id="rId9" Type="http://schemas.openxmlformats.org/officeDocument/2006/relationships/slideLayout" Target="../slideLayouts/slideLayout198.xml"/><Relationship Id="rId10" Type="http://schemas.openxmlformats.org/officeDocument/2006/relationships/slideLayout" Target="../slideLayouts/slideLayout199.xml"/><Relationship Id="rId11" Type="http://schemas.openxmlformats.org/officeDocument/2006/relationships/slideLayout" Target="../slideLayouts/slideLayout200.xml"/><Relationship Id="rId12" Type="http://schemas.openxmlformats.org/officeDocument/2006/relationships/slideLayout" Target="../slideLayouts/slideLayout201.xml"/><Relationship Id="rId13" Type="http://schemas.openxmlformats.org/officeDocument/2006/relationships/slideLayout" Target="../slideLayouts/slideLayout202.xml"/><Relationship Id="rId14" Type="http://schemas.openxmlformats.org/officeDocument/2006/relationships/slideLayout" Target="../slideLayouts/slideLayout203.xml"/><Relationship Id="rId15" Type="http://schemas.openxmlformats.org/officeDocument/2006/relationships/slideLayout" Target="../slideLayouts/slideLayout204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60.jpe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slideLayout" Target="../slideLayouts/slideLayout205.xml"/><Relationship Id="rId6" Type="http://schemas.openxmlformats.org/officeDocument/2006/relationships/slideLayout" Target="../slideLayouts/slideLayout206.xml"/><Relationship Id="rId7" Type="http://schemas.openxmlformats.org/officeDocument/2006/relationships/slideLayout" Target="../slideLayouts/slideLayout207.xml"/><Relationship Id="rId8" Type="http://schemas.openxmlformats.org/officeDocument/2006/relationships/slideLayout" Target="../slideLayouts/slideLayout208.xml"/><Relationship Id="rId9" Type="http://schemas.openxmlformats.org/officeDocument/2006/relationships/slideLayout" Target="../slideLayouts/slideLayout209.xml"/><Relationship Id="rId10" Type="http://schemas.openxmlformats.org/officeDocument/2006/relationships/slideLayout" Target="../slideLayouts/slideLayout210.xml"/><Relationship Id="rId11" Type="http://schemas.openxmlformats.org/officeDocument/2006/relationships/slideLayout" Target="../slideLayouts/slideLayout211.xml"/><Relationship Id="rId12" Type="http://schemas.openxmlformats.org/officeDocument/2006/relationships/slideLayout" Target="../slideLayouts/slideLayout212.xml"/><Relationship Id="rId13" Type="http://schemas.openxmlformats.org/officeDocument/2006/relationships/slideLayout" Target="../slideLayouts/slideLayout213.xml"/><Relationship Id="rId14" Type="http://schemas.openxmlformats.org/officeDocument/2006/relationships/slideLayout" Target="../slideLayouts/slideLayout214.xml"/><Relationship Id="rId15" Type="http://schemas.openxmlformats.org/officeDocument/2006/relationships/slideLayout" Target="../slideLayouts/slideLayout215.xml"/><Relationship Id="rId16" Type="http://schemas.openxmlformats.org/officeDocument/2006/relationships/slideLayout" Target="../slideLayouts/slideLayout216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63.jpe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slideLayout" Target="../slideLayouts/slideLayout217.xml"/><Relationship Id="rId6" Type="http://schemas.openxmlformats.org/officeDocument/2006/relationships/slideLayout" Target="../slideLayouts/slideLayout218.xml"/><Relationship Id="rId7" Type="http://schemas.openxmlformats.org/officeDocument/2006/relationships/slideLayout" Target="../slideLayouts/slideLayout219.xml"/><Relationship Id="rId8" Type="http://schemas.openxmlformats.org/officeDocument/2006/relationships/slideLayout" Target="../slideLayouts/slideLayout220.xml"/><Relationship Id="rId9" Type="http://schemas.openxmlformats.org/officeDocument/2006/relationships/slideLayout" Target="../slideLayouts/slideLayout221.xml"/><Relationship Id="rId10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223.xml"/><Relationship Id="rId12" Type="http://schemas.openxmlformats.org/officeDocument/2006/relationships/slideLayout" Target="../slideLayouts/slideLayout224.xml"/><Relationship Id="rId13" Type="http://schemas.openxmlformats.org/officeDocument/2006/relationships/slideLayout" Target="../slideLayouts/slideLayout225.xml"/><Relationship Id="rId14" Type="http://schemas.openxmlformats.org/officeDocument/2006/relationships/slideLayout" Target="../slideLayouts/slideLayout226.xml"/><Relationship Id="rId15" Type="http://schemas.openxmlformats.org/officeDocument/2006/relationships/slideLayout" Target="../slideLayouts/slideLayout227.xml"/><Relationship Id="rId16" Type="http://schemas.openxmlformats.org/officeDocument/2006/relationships/slideLayout" Target="../slideLayouts/slideLayout228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jpe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66.jpe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slideLayout" Target="../slideLayouts/slideLayout229.xml"/><Relationship Id="rId7" Type="http://schemas.openxmlformats.org/officeDocument/2006/relationships/slideLayout" Target="../slideLayouts/slideLayout230.xml"/><Relationship Id="rId8" Type="http://schemas.openxmlformats.org/officeDocument/2006/relationships/slideLayout" Target="../slideLayouts/slideLayout231.xml"/><Relationship Id="rId9" Type="http://schemas.openxmlformats.org/officeDocument/2006/relationships/slideLayout" Target="../slideLayouts/slideLayout232.xml"/><Relationship Id="rId10" Type="http://schemas.openxmlformats.org/officeDocument/2006/relationships/slideLayout" Target="../slideLayouts/slideLayout233.xml"/><Relationship Id="rId11" Type="http://schemas.openxmlformats.org/officeDocument/2006/relationships/slideLayout" Target="../slideLayouts/slideLayout234.xml"/><Relationship Id="rId12" Type="http://schemas.openxmlformats.org/officeDocument/2006/relationships/slideLayout" Target="../slideLayouts/slideLayout235.xml"/><Relationship Id="rId13" Type="http://schemas.openxmlformats.org/officeDocument/2006/relationships/slideLayout" Target="../slideLayouts/slideLayout236.xml"/><Relationship Id="rId14" Type="http://schemas.openxmlformats.org/officeDocument/2006/relationships/slideLayout" Target="../slideLayouts/slideLayout237.xml"/><Relationship Id="rId15" Type="http://schemas.openxmlformats.org/officeDocument/2006/relationships/slideLayout" Target="../slideLayouts/slideLayout238.xml"/><Relationship Id="rId16" Type="http://schemas.openxmlformats.org/officeDocument/2006/relationships/slideLayout" Target="../slideLayouts/slideLayout239.xml"/><Relationship Id="rId17" Type="http://schemas.openxmlformats.org/officeDocument/2006/relationships/slideLayout" Target="../slideLayouts/slideLayout24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70.jpe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slideLayout" Target="../slideLayouts/slideLayout245.xml"/><Relationship Id="rId13" Type="http://schemas.openxmlformats.org/officeDocument/2006/relationships/slideLayout" Target="../slideLayouts/slideLayout246.xml"/><Relationship Id="rId14" Type="http://schemas.openxmlformats.org/officeDocument/2006/relationships/slideLayout" Target="../slideLayouts/slideLayout247.xml"/><Relationship Id="rId15" Type="http://schemas.openxmlformats.org/officeDocument/2006/relationships/slideLayout" Target="../slideLayouts/slideLayout248.xml"/><Relationship Id="rId16" Type="http://schemas.openxmlformats.org/officeDocument/2006/relationships/slideLayout" Target="../slideLayouts/slideLayout249.xml"/><Relationship Id="rId17" Type="http://schemas.openxmlformats.org/officeDocument/2006/relationships/slideLayout" Target="../slideLayouts/slideLayout250.xml"/><Relationship Id="rId18" Type="http://schemas.openxmlformats.org/officeDocument/2006/relationships/slideLayout" Target="../slideLayouts/slideLayout251.xml"/><Relationship Id="rId19" Type="http://schemas.openxmlformats.org/officeDocument/2006/relationships/slideLayout" Target="../slideLayouts/slideLayout25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jpe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8.jpe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1.jpe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0.xml"/><Relationship Id="rId8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5.jpe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9.jpeg"/><Relationship Id="rId3" Type="http://schemas.openxmlformats.org/officeDocument/2006/relationships/image" Target="../media/image20.jpe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22.jpe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85.xml"/><Relationship Id="rId6" Type="http://schemas.openxmlformats.org/officeDocument/2006/relationships/slideLayout" Target="../slideLayouts/slideLayout86.xml"/><Relationship Id="rId7" Type="http://schemas.openxmlformats.org/officeDocument/2006/relationships/slideLayout" Target="../slideLayouts/slideLayout87.xml"/><Relationship Id="rId8" Type="http://schemas.openxmlformats.org/officeDocument/2006/relationships/slideLayout" Target="../slideLayouts/slideLayout88.xml"/><Relationship Id="rId9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25.jpe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slideLayout" Target="../slideLayouts/slideLayout97.xml"/><Relationship Id="rId9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0.xml"/><Relationship Id="rId12" Type="http://schemas.openxmlformats.org/officeDocument/2006/relationships/slideLayout" Target="../slideLayouts/slideLayout101.xml"/><Relationship Id="rId13" Type="http://schemas.openxmlformats.org/officeDocument/2006/relationships/slideLayout" Target="../slideLayouts/slideLayout102.xml"/><Relationship Id="rId14" Type="http://schemas.openxmlformats.org/officeDocument/2006/relationships/slideLayout" Target="../slideLayouts/slideLayout103.xml"/><Relationship Id="rId15" Type="http://schemas.openxmlformats.org/officeDocument/2006/relationships/slideLayout" Target="../slideLayouts/slideLayout104.xml"/><Relationship Id="rId16" Type="http://schemas.openxmlformats.org/officeDocument/2006/relationships/slideLayout" Target="../slideLayouts/slideLayout105.xml"/><Relationship Id="rId17" Type="http://schemas.openxmlformats.org/officeDocument/2006/relationships/slideLayout" Target="../slideLayouts/slideLayout106.xml"/><Relationship Id="rId18" Type="http://schemas.openxmlformats.org/officeDocument/2006/relationships/slideLayout" Target="../slideLayouts/slideLayout107.xml"/><Relationship Id="rId19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be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9;p17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723240" y="1208520"/>
            <a:ext cx="5193720" cy="244584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en-US" sz="6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6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Google Shape;12;p17" descr=""/>
          <p:cNvPicPr/>
          <p:nvPr/>
        </p:nvPicPr>
        <p:blipFill>
          <a:blip r:embed="rId3"/>
          <a:srcRect l="59099" t="0" r="0" b="0"/>
          <a:stretch/>
        </p:blipFill>
        <p:spPr>
          <a:xfrm flipH="1">
            <a:off x="8768520" y="819720"/>
            <a:ext cx="368640" cy="3071520"/>
          </a:xfrm>
          <a:prstGeom prst="rect">
            <a:avLst/>
          </a:prstGeom>
          <a:ln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Outline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be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189;p25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pic>
        <p:nvPicPr>
          <p:cNvPr id="491" name="Google Shape;190;p25" descr=""/>
          <p:cNvPicPr/>
          <p:nvPr/>
        </p:nvPicPr>
        <p:blipFill>
          <a:blip r:embed="rId3"/>
          <a:srcRect l="33653" t="0" r="0" b="0"/>
          <a:stretch/>
        </p:blipFill>
        <p:spPr>
          <a:xfrm>
            <a:off x="0" y="920520"/>
            <a:ext cx="600120" cy="3081240"/>
          </a:xfrm>
          <a:prstGeom prst="rect">
            <a:avLst/>
          </a:prstGeom>
          <a:ln>
            <a:noFill/>
          </a:ln>
        </p:spPr>
      </p:pic>
      <p:sp>
        <p:nvSpPr>
          <p:cNvPr id="492" name="PlaceHolder 1"/>
          <p:cNvSpPr>
            <a:spLocks noGrp="1"/>
          </p:cNvSpPr>
          <p:nvPr>
            <p:ph type="title"/>
          </p:nvPr>
        </p:nvSpPr>
        <p:spPr>
          <a:xfrm>
            <a:off x="1026000" y="1743840"/>
            <a:ext cx="3471840" cy="57240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93" name="Group 2"/>
          <p:cNvGrpSpPr/>
          <p:nvPr/>
        </p:nvGrpSpPr>
        <p:grpSpPr>
          <a:xfrm>
            <a:off x="2739960" y="0"/>
            <a:ext cx="689040" cy="773640"/>
            <a:chOff x="2739960" y="0"/>
            <a:chExt cx="689040" cy="773640"/>
          </a:xfrm>
        </p:grpSpPr>
        <p:sp>
          <p:nvSpPr>
            <p:cNvPr id="494" name="CustomShape 3"/>
            <p:cNvSpPr/>
            <p:nvPr/>
          </p:nvSpPr>
          <p:spPr>
            <a:xfrm>
              <a:off x="2739960" y="452880"/>
              <a:ext cx="689040" cy="307440"/>
            </a:xfrm>
            <a:custGeom>
              <a:avLst/>
              <a:gdLst/>
              <a:ahLst/>
              <a:rect l="l" t="t" r="r" b="b"/>
              <a:pathLst>
                <a:path w="33881" h="1513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5" name="CustomShape 4"/>
            <p:cNvSpPr/>
            <p:nvPr/>
          </p:nvSpPr>
          <p:spPr>
            <a:xfrm>
              <a:off x="2776680" y="721800"/>
              <a:ext cx="617400" cy="51840"/>
            </a:xfrm>
            <a:custGeom>
              <a:avLst/>
              <a:gdLst/>
              <a:ahLst/>
              <a:rect l="l" t="t" r="r" b="b"/>
              <a:pathLst>
                <a:path w="30366" h="2559">
                  <a:moveTo>
                    <a:pt x="15129" y="1"/>
                  </a:moveTo>
                  <a:lnTo>
                    <a:pt x="12466" y="108"/>
                  </a:lnTo>
                  <a:lnTo>
                    <a:pt x="9589" y="321"/>
                  </a:lnTo>
                  <a:lnTo>
                    <a:pt x="6499" y="640"/>
                  </a:lnTo>
                  <a:lnTo>
                    <a:pt x="3303" y="1173"/>
                  </a:lnTo>
                  <a:lnTo>
                    <a:pt x="0" y="1919"/>
                  </a:lnTo>
                  <a:lnTo>
                    <a:pt x="2025" y="2132"/>
                  </a:lnTo>
                  <a:lnTo>
                    <a:pt x="4582" y="2345"/>
                  </a:lnTo>
                  <a:lnTo>
                    <a:pt x="8098" y="2451"/>
                  </a:lnTo>
                  <a:lnTo>
                    <a:pt x="12466" y="2558"/>
                  </a:lnTo>
                  <a:lnTo>
                    <a:pt x="17686" y="2558"/>
                  </a:lnTo>
                  <a:lnTo>
                    <a:pt x="23653" y="2345"/>
                  </a:lnTo>
                  <a:lnTo>
                    <a:pt x="30365" y="1919"/>
                  </a:lnTo>
                  <a:lnTo>
                    <a:pt x="29726" y="1706"/>
                  </a:lnTo>
                  <a:lnTo>
                    <a:pt x="28128" y="1279"/>
                  </a:lnTo>
                  <a:lnTo>
                    <a:pt x="25571" y="747"/>
                  </a:lnTo>
                  <a:lnTo>
                    <a:pt x="23866" y="534"/>
                  </a:lnTo>
                  <a:lnTo>
                    <a:pt x="22055" y="321"/>
                  </a:lnTo>
                  <a:lnTo>
                    <a:pt x="19924" y="108"/>
                  </a:lnTo>
                  <a:lnTo>
                    <a:pt x="17580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6" name="CustomShape 5"/>
            <p:cNvSpPr/>
            <p:nvPr/>
          </p:nvSpPr>
          <p:spPr>
            <a:xfrm>
              <a:off x="2822400" y="732600"/>
              <a:ext cx="543600" cy="36360"/>
            </a:xfrm>
            <a:custGeom>
              <a:avLst/>
              <a:gdLst/>
              <a:ahLst/>
              <a:rect l="l" t="t" r="r" b="b"/>
              <a:pathLst>
                <a:path w="26744" h="1812">
                  <a:moveTo>
                    <a:pt x="12999" y="1"/>
                  </a:moveTo>
                  <a:lnTo>
                    <a:pt x="8844" y="107"/>
                  </a:lnTo>
                  <a:lnTo>
                    <a:pt x="5221" y="427"/>
                  </a:lnTo>
                  <a:lnTo>
                    <a:pt x="2451" y="746"/>
                  </a:lnTo>
                  <a:lnTo>
                    <a:pt x="1" y="1066"/>
                  </a:lnTo>
                  <a:lnTo>
                    <a:pt x="2132" y="1386"/>
                  </a:lnTo>
                  <a:lnTo>
                    <a:pt x="4369" y="1599"/>
                  </a:lnTo>
                  <a:lnTo>
                    <a:pt x="8950" y="1812"/>
                  </a:lnTo>
                  <a:lnTo>
                    <a:pt x="13425" y="1812"/>
                  </a:lnTo>
                  <a:lnTo>
                    <a:pt x="17580" y="1705"/>
                  </a:lnTo>
                  <a:lnTo>
                    <a:pt x="21309" y="1492"/>
                  </a:lnTo>
                  <a:lnTo>
                    <a:pt x="24186" y="1386"/>
                  </a:lnTo>
                  <a:lnTo>
                    <a:pt x="26743" y="1066"/>
                  </a:lnTo>
                  <a:lnTo>
                    <a:pt x="24399" y="640"/>
                  </a:lnTo>
                  <a:lnTo>
                    <a:pt x="22162" y="427"/>
                  </a:lnTo>
                  <a:lnTo>
                    <a:pt x="19818" y="214"/>
                  </a:lnTo>
                  <a:lnTo>
                    <a:pt x="174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7" name="CustomShape 6"/>
            <p:cNvSpPr/>
            <p:nvPr/>
          </p:nvSpPr>
          <p:spPr>
            <a:xfrm>
              <a:off x="2980440" y="390240"/>
              <a:ext cx="229320" cy="73440"/>
            </a:xfrm>
            <a:custGeom>
              <a:avLst/>
              <a:gdLst/>
              <a:ahLst/>
              <a:rect l="l" t="t" r="r" b="b"/>
              <a:pathLst>
                <a:path w="11294" h="3624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8" name="CustomShape 7"/>
            <p:cNvSpPr/>
            <p:nvPr/>
          </p:nvSpPr>
          <p:spPr>
            <a:xfrm>
              <a:off x="3084480" y="0"/>
              <a:ext cx="16920" cy="389880"/>
            </a:xfrm>
            <a:custGeom>
              <a:avLst/>
              <a:gdLst/>
              <a:ahLst/>
              <a:rect l="l" t="t" r="r" b="b"/>
              <a:pathLst>
                <a:path w="853" h="19179">
                  <a:moveTo>
                    <a:pt x="0" y="1"/>
                  </a:moveTo>
                  <a:lnTo>
                    <a:pt x="427" y="19179"/>
                  </a:lnTo>
                  <a:lnTo>
                    <a:pt x="853" y="19179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dk1"/>
            </a:solidFill>
            <a:ln w="1908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9" name="CustomShape 8"/>
            <p:cNvSpPr/>
            <p:nvPr/>
          </p:nvSpPr>
          <p:spPr>
            <a:xfrm>
              <a:off x="3017160" y="732600"/>
              <a:ext cx="151560" cy="32040"/>
            </a:xfrm>
            <a:custGeom>
              <a:avLst/>
              <a:gdLst/>
              <a:ahLst/>
              <a:rect l="l" t="t" r="r" b="b"/>
              <a:pathLst>
                <a:path w="7459" h="1599">
                  <a:moveTo>
                    <a:pt x="2558" y="1"/>
                  </a:moveTo>
                  <a:lnTo>
                    <a:pt x="1" y="107"/>
                  </a:lnTo>
                  <a:lnTo>
                    <a:pt x="640" y="533"/>
                  </a:lnTo>
                  <a:lnTo>
                    <a:pt x="1386" y="960"/>
                  </a:lnTo>
                  <a:lnTo>
                    <a:pt x="2451" y="1386"/>
                  </a:lnTo>
                  <a:lnTo>
                    <a:pt x="2984" y="1492"/>
                  </a:lnTo>
                  <a:lnTo>
                    <a:pt x="3517" y="1599"/>
                  </a:lnTo>
                  <a:lnTo>
                    <a:pt x="4156" y="1599"/>
                  </a:lnTo>
                  <a:lnTo>
                    <a:pt x="4795" y="1492"/>
                  </a:lnTo>
                  <a:lnTo>
                    <a:pt x="5434" y="1279"/>
                  </a:lnTo>
                  <a:lnTo>
                    <a:pt x="6074" y="960"/>
                  </a:lnTo>
                  <a:lnTo>
                    <a:pt x="6819" y="533"/>
                  </a:lnTo>
                  <a:lnTo>
                    <a:pt x="7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0" name="CustomShape 9"/>
            <p:cNvSpPr/>
            <p:nvPr/>
          </p:nvSpPr>
          <p:spPr>
            <a:xfrm>
              <a:off x="2739960" y="452880"/>
              <a:ext cx="689040" cy="307440"/>
            </a:xfrm>
            <a:custGeom>
              <a:avLst/>
              <a:gdLst/>
              <a:ahLst/>
              <a:rect l="l" t="t" r="r" b="b"/>
              <a:pathLst>
                <a:path w="33881" h="1513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1" name="CustomShape 10"/>
            <p:cNvSpPr/>
            <p:nvPr/>
          </p:nvSpPr>
          <p:spPr>
            <a:xfrm>
              <a:off x="2739960" y="455040"/>
              <a:ext cx="689040" cy="116640"/>
            </a:xfrm>
            <a:custGeom>
              <a:avLst/>
              <a:gdLst/>
              <a:ahLst/>
              <a:rect l="l" t="t" r="r" b="b"/>
              <a:pathLst>
                <a:path w="33881" h="5754">
                  <a:moveTo>
                    <a:pt x="16301" y="0"/>
                  </a:moveTo>
                  <a:lnTo>
                    <a:pt x="14810" y="107"/>
                  </a:lnTo>
                  <a:lnTo>
                    <a:pt x="13318" y="213"/>
                  </a:lnTo>
                  <a:lnTo>
                    <a:pt x="11826" y="533"/>
                  </a:lnTo>
                  <a:lnTo>
                    <a:pt x="10228" y="959"/>
                  </a:lnTo>
                  <a:lnTo>
                    <a:pt x="8630" y="1385"/>
                  </a:lnTo>
                  <a:lnTo>
                    <a:pt x="6925" y="2024"/>
                  </a:lnTo>
                  <a:lnTo>
                    <a:pt x="5221" y="2770"/>
                  </a:lnTo>
                  <a:lnTo>
                    <a:pt x="3516" y="3623"/>
                  </a:lnTo>
                  <a:lnTo>
                    <a:pt x="1811" y="4688"/>
                  </a:lnTo>
                  <a:lnTo>
                    <a:pt x="0" y="5753"/>
                  </a:lnTo>
                  <a:lnTo>
                    <a:pt x="3090" y="5327"/>
                  </a:lnTo>
                  <a:lnTo>
                    <a:pt x="6606" y="4901"/>
                  </a:lnTo>
                  <a:lnTo>
                    <a:pt x="11081" y="4475"/>
                  </a:lnTo>
                  <a:lnTo>
                    <a:pt x="13638" y="4368"/>
                  </a:lnTo>
                  <a:lnTo>
                    <a:pt x="16301" y="4262"/>
                  </a:lnTo>
                  <a:lnTo>
                    <a:pt x="19178" y="4262"/>
                  </a:lnTo>
                  <a:lnTo>
                    <a:pt x="22055" y="4368"/>
                  </a:lnTo>
                  <a:lnTo>
                    <a:pt x="24931" y="4475"/>
                  </a:lnTo>
                  <a:lnTo>
                    <a:pt x="27914" y="4795"/>
                  </a:lnTo>
                  <a:lnTo>
                    <a:pt x="30898" y="5221"/>
                  </a:lnTo>
                  <a:lnTo>
                    <a:pt x="33881" y="5753"/>
                  </a:lnTo>
                  <a:lnTo>
                    <a:pt x="33881" y="5753"/>
                  </a:lnTo>
                  <a:lnTo>
                    <a:pt x="33242" y="5221"/>
                  </a:lnTo>
                  <a:lnTo>
                    <a:pt x="32389" y="4688"/>
                  </a:lnTo>
                  <a:lnTo>
                    <a:pt x="31324" y="3942"/>
                  </a:lnTo>
                  <a:lnTo>
                    <a:pt x="29832" y="3196"/>
                  </a:lnTo>
                  <a:lnTo>
                    <a:pt x="28234" y="2344"/>
                  </a:lnTo>
                  <a:lnTo>
                    <a:pt x="26316" y="1598"/>
                  </a:lnTo>
                  <a:lnTo>
                    <a:pt x="24079" y="852"/>
                  </a:lnTo>
                  <a:lnTo>
                    <a:pt x="21735" y="320"/>
                  </a:lnTo>
                  <a:lnTo>
                    <a:pt x="20456" y="107"/>
                  </a:lnTo>
                  <a:lnTo>
                    <a:pt x="19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2" name="CustomShape 11"/>
            <p:cNvSpPr/>
            <p:nvPr/>
          </p:nvSpPr>
          <p:spPr>
            <a:xfrm>
              <a:off x="2980440" y="390240"/>
              <a:ext cx="229320" cy="73440"/>
            </a:xfrm>
            <a:custGeom>
              <a:avLst/>
              <a:gdLst/>
              <a:ahLst/>
              <a:rect l="l" t="t" r="r" b="b"/>
              <a:pathLst>
                <a:path w="11294" h="3624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03" name="Group 12"/>
          <p:cNvGrpSpPr/>
          <p:nvPr/>
        </p:nvGrpSpPr>
        <p:grpSpPr>
          <a:xfrm>
            <a:off x="1863720" y="0"/>
            <a:ext cx="689040" cy="773640"/>
            <a:chOff x="1863720" y="0"/>
            <a:chExt cx="689040" cy="773640"/>
          </a:xfrm>
        </p:grpSpPr>
        <p:sp>
          <p:nvSpPr>
            <p:cNvPr id="504" name="CustomShape 13"/>
            <p:cNvSpPr/>
            <p:nvPr/>
          </p:nvSpPr>
          <p:spPr>
            <a:xfrm>
              <a:off x="1863720" y="452880"/>
              <a:ext cx="689040" cy="307440"/>
            </a:xfrm>
            <a:custGeom>
              <a:avLst/>
              <a:gdLst/>
              <a:ahLst/>
              <a:rect l="l" t="t" r="r" b="b"/>
              <a:pathLst>
                <a:path w="33881" h="1513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5" name="CustomShape 14"/>
            <p:cNvSpPr/>
            <p:nvPr/>
          </p:nvSpPr>
          <p:spPr>
            <a:xfrm>
              <a:off x="1900440" y="721800"/>
              <a:ext cx="617400" cy="51840"/>
            </a:xfrm>
            <a:custGeom>
              <a:avLst/>
              <a:gdLst/>
              <a:ahLst/>
              <a:rect l="l" t="t" r="r" b="b"/>
              <a:pathLst>
                <a:path w="30366" h="2559">
                  <a:moveTo>
                    <a:pt x="15129" y="1"/>
                  </a:moveTo>
                  <a:lnTo>
                    <a:pt x="12466" y="108"/>
                  </a:lnTo>
                  <a:lnTo>
                    <a:pt x="9589" y="321"/>
                  </a:lnTo>
                  <a:lnTo>
                    <a:pt x="6499" y="640"/>
                  </a:lnTo>
                  <a:lnTo>
                    <a:pt x="3303" y="1173"/>
                  </a:lnTo>
                  <a:lnTo>
                    <a:pt x="0" y="1919"/>
                  </a:lnTo>
                  <a:lnTo>
                    <a:pt x="2025" y="2132"/>
                  </a:lnTo>
                  <a:lnTo>
                    <a:pt x="4582" y="2345"/>
                  </a:lnTo>
                  <a:lnTo>
                    <a:pt x="8098" y="2451"/>
                  </a:lnTo>
                  <a:lnTo>
                    <a:pt x="12466" y="2558"/>
                  </a:lnTo>
                  <a:lnTo>
                    <a:pt x="17686" y="2558"/>
                  </a:lnTo>
                  <a:lnTo>
                    <a:pt x="23653" y="2345"/>
                  </a:lnTo>
                  <a:lnTo>
                    <a:pt x="30365" y="1919"/>
                  </a:lnTo>
                  <a:lnTo>
                    <a:pt x="29726" y="1706"/>
                  </a:lnTo>
                  <a:lnTo>
                    <a:pt x="28128" y="1279"/>
                  </a:lnTo>
                  <a:lnTo>
                    <a:pt x="25571" y="747"/>
                  </a:lnTo>
                  <a:lnTo>
                    <a:pt x="23866" y="534"/>
                  </a:lnTo>
                  <a:lnTo>
                    <a:pt x="22055" y="321"/>
                  </a:lnTo>
                  <a:lnTo>
                    <a:pt x="19924" y="108"/>
                  </a:lnTo>
                  <a:lnTo>
                    <a:pt x="17580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6" name="CustomShape 15"/>
            <p:cNvSpPr/>
            <p:nvPr/>
          </p:nvSpPr>
          <p:spPr>
            <a:xfrm>
              <a:off x="1945800" y="732600"/>
              <a:ext cx="543600" cy="36360"/>
            </a:xfrm>
            <a:custGeom>
              <a:avLst/>
              <a:gdLst/>
              <a:ahLst/>
              <a:rect l="l" t="t" r="r" b="b"/>
              <a:pathLst>
                <a:path w="26744" h="1812">
                  <a:moveTo>
                    <a:pt x="12999" y="1"/>
                  </a:moveTo>
                  <a:lnTo>
                    <a:pt x="8844" y="107"/>
                  </a:lnTo>
                  <a:lnTo>
                    <a:pt x="5221" y="427"/>
                  </a:lnTo>
                  <a:lnTo>
                    <a:pt x="2451" y="746"/>
                  </a:lnTo>
                  <a:lnTo>
                    <a:pt x="1" y="1066"/>
                  </a:lnTo>
                  <a:lnTo>
                    <a:pt x="2132" y="1386"/>
                  </a:lnTo>
                  <a:lnTo>
                    <a:pt x="4369" y="1599"/>
                  </a:lnTo>
                  <a:lnTo>
                    <a:pt x="8950" y="1812"/>
                  </a:lnTo>
                  <a:lnTo>
                    <a:pt x="13425" y="1812"/>
                  </a:lnTo>
                  <a:lnTo>
                    <a:pt x="17580" y="1705"/>
                  </a:lnTo>
                  <a:lnTo>
                    <a:pt x="21309" y="1492"/>
                  </a:lnTo>
                  <a:lnTo>
                    <a:pt x="24186" y="1386"/>
                  </a:lnTo>
                  <a:lnTo>
                    <a:pt x="26743" y="1066"/>
                  </a:lnTo>
                  <a:lnTo>
                    <a:pt x="24399" y="640"/>
                  </a:lnTo>
                  <a:lnTo>
                    <a:pt x="22162" y="427"/>
                  </a:lnTo>
                  <a:lnTo>
                    <a:pt x="19818" y="214"/>
                  </a:lnTo>
                  <a:lnTo>
                    <a:pt x="174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7" name="CustomShape 16"/>
            <p:cNvSpPr/>
            <p:nvPr/>
          </p:nvSpPr>
          <p:spPr>
            <a:xfrm>
              <a:off x="2104200" y="390240"/>
              <a:ext cx="229320" cy="73440"/>
            </a:xfrm>
            <a:custGeom>
              <a:avLst/>
              <a:gdLst/>
              <a:ahLst/>
              <a:rect l="l" t="t" r="r" b="b"/>
              <a:pathLst>
                <a:path w="11294" h="3624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8" name="CustomShape 17"/>
            <p:cNvSpPr/>
            <p:nvPr/>
          </p:nvSpPr>
          <p:spPr>
            <a:xfrm>
              <a:off x="2208240" y="0"/>
              <a:ext cx="16920" cy="389880"/>
            </a:xfrm>
            <a:custGeom>
              <a:avLst/>
              <a:gdLst/>
              <a:ahLst/>
              <a:rect l="l" t="t" r="r" b="b"/>
              <a:pathLst>
                <a:path w="853" h="19179">
                  <a:moveTo>
                    <a:pt x="0" y="1"/>
                  </a:moveTo>
                  <a:lnTo>
                    <a:pt x="427" y="19179"/>
                  </a:lnTo>
                  <a:lnTo>
                    <a:pt x="853" y="19179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dk1"/>
            </a:solidFill>
            <a:ln w="1908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9" name="CustomShape 18"/>
            <p:cNvSpPr/>
            <p:nvPr/>
          </p:nvSpPr>
          <p:spPr>
            <a:xfrm>
              <a:off x="2140920" y="732600"/>
              <a:ext cx="151560" cy="32040"/>
            </a:xfrm>
            <a:custGeom>
              <a:avLst/>
              <a:gdLst/>
              <a:ahLst/>
              <a:rect l="l" t="t" r="r" b="b"/>
              <a:pathLst>
                <a:path w="7459" h="1599">
                  <a:moveTo>
                    <a:pt x="2558" y="1"/>
                  </a:moveTo>
                  <a:lnTo>
                    <a:pt x="1" y="107"/>
                  </a:lnTo>
                  <a:lnTo>
                    <a:pt x="640" y="533"/>
                  </a:lnTo>
                  <a:lnTo>
                    <a:pt x="1386" y="960"/>
                  </a:lnTo>
                  <a:lnTo>
                    <a:pt x="2451" y="1386"/>
                  </a:lnTo>
                  <a:lnTo>
                    <a:pt x="2984" y="1492"/>
                  </a:lnTo>
                  <a:lnTo>
                    <a:pt x="3517" y="1599"/>
                  </a:lnTo>
                  <a:lnTo>
                    <a:pt x="4156" y="1599"/>
                  </a:lnTo>
                  <a:lnTo>
                    <a:pt x="4795" y="1492"/>
                  </a:lnTo>
                  <a:lnTo>
                    <a:pt x="5434" y="1279"/>
                  </a:lnTo>
                  <a:lnTo>
                    <a:pt x="6074" y="960"/>
                  </a:lnTo>
                  <a:lnTo>
                    <a:pt x="6819" y="533"/>
                  </a:lnTo>
                  <a:lnTo>
                    <a:pt x="7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0" name="CustomShape 19"/>
            <p:cNvSpPr/>
            <p:nvPr/>
          </p:nvSpPr>
          <p:spPr>
            <a:xfrm>
              <a:off x="1863720" y="452880"/>
              <a:ext cx="689040" cy="307440"/>
            </a:xfrm>
            <a:custGeom>
              <a:avLst/>
              <a:gdLst/>
              <a:ahLst/>
              <a:rect l="l" t="t" r="r" b="b"/>
              <a:pathLst>
                <a:path w="33881" h="1513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1" name="CustomShape 20"/>
            <p:cNvSpPr/>
            <p:nvPr/>
          </p:nvSpPr>
          <p:spPr>
            <a:xfrm>
              <a:off x="1863720" y="455040"/>
              <a:ext cx="689040" cy="116640"/>
            </a:xfrm>
            <a:custGeom>
              <a:avLst/>
              <a:gdLst/>
              <a:ahLst/>
              <a:rect l="l" t="t" r="r" b="b"/>
              <a:pathLst>
                <a:path w="33881" h="5754">
                  <a:moveTo>
                    <a:pt x="16301" y="0"/>
                  </a:moveTo>
                  <a:lnTo>
                    <a:pt x="14810" y="107"/>
                  </a:lnTo>
                  <a:lnTo>
                    <a:pt x="13318" y="213"/>
                  </a:lnTo>
                  <a:lnTo>
                    <a:pt x="11826" y="533"/>
                  </a:lnTo>
                  <a:lnTo>
                    <a:pt x="10228" y="959"/>
                  </a:lnTo>
                  <a:lnTo>
                    <a:pt x="8630" y="1385"/>
                  </a:lnTo>
                  <a:lnTo>
                    <a:pt x="6925" y="2024"/>
                  </a:lnTo>
                  <a:lnTo>
                    <a:pt x="5221" y="2770"/>
                  </a:lnTo>
                  <a:lnTo>
                    <a:pt x="3516" y="3623"/>
                  </a:lnTo>
                  <a:lnTo>
                    <a:pt x="1811" y="4688"/>
                  </a:lnTo>
                  <a:lnTo>
                    <a:pt x="0" y="5753"/>
                  </a:lnTo>
                  <a:lnTo>
                    <a:pt x="3090" y="5327"/>
                  </a:lnTo>
                  <a:lnTo>
                    <a:pt x="6606" y="4901"/>
                  </a:lnTo>
                  <a:lnTo>
                    <a:pt x="11081" y="4475"/>
                  </a:lnTo>
                  <a:lnTo>
                    <a:pt x="13638" y="4368"/>
                  </a:lnTo>
                  <a:lnTo>
                    <a:pt x="16301" y="4262"/>
                  </a:lnTo>
                  <a:lnTo>
                    <a:pt x="19178" y="4262"/>
                  </a:lnTo>
                  <a:lnTo>
                    <a:pt x="22055" y="4368"/>
                  </a:lnTo>
                  <a:lnTo>
                    <a:pt x="24931" y="4475"/>
                  </a:lnTo>
                  <a:lnTo>
                    <a:pt x="27914" y="4795"/>
                  </a:lnTo>
                  <a:lnTo>
                    <a:pt x="30898" y="5221"/>
                  </a:lnTo>
                  <a:lnTo>
                    <a:pt x="33881" y="5753"/>
                  </a:lnTo>
                  <a:lnTo>
                    <a:pt x="33881" y="5753"/>
                  </a:lnTo>
                  <a:lnTo>
                    <a:pt x="33242" y="5221"/>
                  </a:lnTo>
                  <a:lnTo>
                    <a:pt x="32389" y="4688"/>
                  </a:lnTo>
                  <a:lnTo>
                    <a:pt x="31324" y="3942"/>
                  </a:lnTo>
                  <a:lnTo>
                    <a:pt x="29832" y="3196"/>
                  </a:lnTo>
                  <a:lnTo>
                    <a:pt x="28234" y="2344"/>
                  </a:lnTo>
                  <a:lnTo>
                    <a:pt x="26316" y="1598"/>
                  </a:lnTo>
                  <a:lnTo>
                    <a:pt x="24079" y="852"/>
                  </a:lnTo>
                  <a:lnTo>
                    <a:pt x="21735" y="320"/>
                  </a:lnTo>
                  <a:lnTo>
                    <a:pt x="20456" y="107"/>
                  </a:lnTo>
                  <a:lnTo>
                    <a:pt x="19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2" name="CustomShape 21"/>
            <p:cNvSpPr/>
            <p:nvPr/>
          </p:nvSpPr>
          <p:spPr>
            <a:xfrm>
              <a:off x="2104200" y="390240"/>
              <a:ext cx="229320" cy="73440"/>
            </a:xfrm>
            <a:custGeom>
              <a:avLst/>
              <a:gdLst/>
              <a:ahLst/>
              <a:rect l="l" t="t" r="r" b="b"/>
              <a:pathLst>
                <a:path w="11294" h="3624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13" name="Group 22"/>
          <p:cNvGrpSpPr/>
          <p:nvPr/>
        </p:nvGrpSpPr>
        <p:grpSpPr>
          <a:xfrm>
            <a:off x="-372600" y="2071080"/>
            <a:ext cx="1325880" cy="2780280"/>
            <a:chOff x="-372600" y="2071080"/>
            <a:chExt cx="1325880" cy="2780280"/>
          </a:xfrm>
        </p:grpSpPr>
        <p:sp>
          <p:nvSpPr>
            <p:cNvPr id="514" name="CustomShape 23"/>
            <p:cNvSpPr/>
            <p:nvPr/>
          </p:nvSpPr>
          <p:spPr>
            <a:xfrm>
              <a:off x="-151920" y="4716720"/>
              <a:ext cx="884160" cy="134640"/>
            </a:xfrm>
            <a:prstGeom prst="ellipse">
              <a:avLst/>
            </a:prstGeom>
            <a:solidFill>
              <a:srgbClr val="000000">
                <a:alpha val="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515" name="Google Shape;215;p25" descr=""/>
            <p:cNvPicPr/>
            <p:nvPr/>
          </p:nvPicPr>
          <p:blipFill>
            <a:blip r:embed="rId4"/>
            <a:stretch/>
          </p:blipFill>
          <p:spPr>
            <a:xfrm>
              <a:off x="-372600" y="2071080"/>
              <a:ext cx="1325880" cy="27151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16" name="PlaceHolder 2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be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76;p21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554" name="PlaceHolder 1"/>
          <p:cNvSpPr>
            <a:spLocks noGrp="1"/>
          </p:cNvSpPr>
          <p:nvPr>
            <p:ph type="body"/>
          </p:nvPr>
        </p:nvSpPr>
        <p:spPr>
          <a:xfrm>
            <a:off x="2383200" y="1847160"/>
            <a:ext cx="4376880" cy="20905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5" name="PlaceHolder 2"/>
          <p:cNvSpPr>
            <a:spLocks noGrp="1"/>
          </p:cNvSpPr>
          <p:nvPr>
            <p:ph type="title"/>
          </p:nvPr>
        </p:nvSpPr>
        <p:spPr>
          <a:xfrm>
            <a:off x="720000" y="539640"/>
            <a:ext cx="7703640" cy="45684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6" name="Google Shape;79;p21" descr=""/>
          <p:cNvPicPr/>
          <p:nvPr/>
        </p:nvPicPr>
        <p:blipFill>
          <a:blip r:embed="rId3"/>
          <a:srcRect l="85243" t="0" r="0" b="0"/>
          <a:stretch/>
        </p:blipFill>
        <p:spPr>
          <a:xfrm flipH="1">
            <a:off x="8318520" y="940680"/>
            <a:ext cx="825480" cy="3261600"/>
          </a:xfrm>
          <a:prstGeom prst="rect">
            <a:avLst/>
          </a:prstGeom>
          <a:ln>
            <a:noFill/>
          </a:ln>
        </p:spPr>
      </p:pic>
      <p:pic>
        <p:nvPicPr>
          <p:cNvPr id="557" name="Google Shape;80;p21" descr=""/>
          <p:cNvPicPr/>
          <p:nvPr/>
        </p:nvPicPr>
        <p:blipFill>
          <a:blip r:embed="rId4"/>
          <a:srcRect l="69559" t="0" r="0" b="0"/>
          <a:stretch/>
        </p:blipFill>
        <p:spPr>
          <a:xfrm>
            <a:off x="0" y="574560"/>
            <a:ext cx="1177920" cy="2157120"/>
          </a:xfrm>
          <a:prstGeom prst="rect">
            <a:avLst/>
          </a:prstGeom>
          <a:ln>
            <a:noFill/>
          </a:ln>
        </p:spPr>
      </p:pic>
      <p:grpSp>
        <p:nvGrpSpPr>
          <p:cNvPr id="558" name="Group 3"/>
          <p:cNvGrpSpPr/>
          <p:nvPr/>
        </p:nvGrpSpPr>
        <p:grpSpPr>
          <a:xfrm>
            <a:off x="8085960" y="0"/>
            <a:ext cx="689040" cy="773640"/>
            <a:chOff x="8085960" y="0"/>
            <a:chExt cx="689040" cy="773640"/>
          </a:xfrm>
        </p:grpSpPr>
        <p:sp>
          <p:nvSpPr>
            <p:cNvPr id="559" name="CustomShape 4"/>
            <p:cNvSpPr/>
            <p:nvPr/>
          </p:nvSpPr>
          <p:spPr>
            <a:xfrm>
              <a:off x="8085960" y="452880"/>
              <a:ext cx="689040" cy="307440"/>
            </a:xfrm>
            <a:custGeom>
              <a:avLst/>
              <a:gdLst/>
              <a:ahLst/>
              <a:rect l="l" t="t" r="r" b="b"/>
              <a:pathLst>
                <a:path w="33881" h="1513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0" name="CustomShape 5"/>
            <p:cNvSpPr/>
            <p:nvPr/>
          </p:nvSpPr>
          <p:spPr>
            <a:xfrm>
              <a:off x="8123040" y="721800"/>
              <a:ext cx="617400" cy="51840"/>
            </a:xfrm>
            <a:custGeom>
              <a:avLst/>
              <a:gdLst/>
              <a:ahLst/>
              <a:rect l="l" t="t" r="r" b="b"/>
              <a:pathLst>
                <a:path w="30366" h="2559">
                  <a:moveTo>
                    <a:pt x="15129" y="1"/>
                  </a:moveTo>
                  <a:lnTo>
                    <a:pt x="12466" y="108"/>
                  </a:lnTo>
                  <a:lnTo>
                    <a:pt x="9589" y="321"/>
                  </a:lnTo>
                  <a:lnTo>
                    <a:pt x="6499" y="640"/>
                  </a:lnTo>
                  <a:lnTo>
                    <a:pt x="3303" y="1173"/>
                  </a:lnTo>
                  <a:lnTo>
                    <a:pt x="0" y="1919"/>
                  </a:lnTo>
                  <a:lnTo>
                    <a:pt x="2025" y="2132"/>
                  </a:lnTo>
                  <a:lnTo>
                    <a:pt x="4582" y="2345"/>
                  </a:lnTo>
                  <a:lnTo>
                    <a:pt x="8098" y="2451"/>
                  </a:lnTo>
                  <a:lnTo>
                    <a:pt x="12466" y="2558"/>
                  </a:lnTo>
                  <a:lnTo>
                    <a:pt x="17686" y="2558"/>
                  </a:lnTo>
                  <a:lnTo>
                    <a:pt x="23653" y="2345"/>
                  </a:lnTo>
                  <a:lnTo>
                    <a:pt x="30365" y="1919"/>
                  </a:lnTo>
                  <a:lnTo>
                    <a:pt x="29726" y="1706"/>
                  </a:lnTo>
                  <a:lnTo>
                    <a:pt x="28128" y="1279"/>
                  </a:lnTo>
                  <a:lnTo>
                    <a:pt x="25571" y="747"/>
                  </a:lnTo>
                  <a:lnTo>
                    <a:pt x="23866" y="534"/>
                  </a:lnTo>
                  <a:lnTo>
                    <a:pt x="22055" y="321"/>
                  </a:lnTo>
                  <a:lnTo>
                    <a:pt x="19924" y="108"/>
                  </a:lnTo>
                  <a:lnTo>
                    <a:pt x="17580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1" name="CustomShape 6"/>
            <p:cNvSpPr/>
            <p:nvPr/>
          </p:nvSpPr>
          <p:spPr>
            <a:xfrm>
              <a:off x="8168400" y="732600"/>
              <a:ext cx="543600" cy="36360"/>
            </a:xfrm>
            <a:custGeom>
              <a:avLst/>
              <a:gdLst/>
              <a:ahLst/>
              <a:rect l="l" t="t" r="r" b="b"/>
              <a:pathLst>
                <a:path w="26744" h="1812">
                  <a:moveTo>
                    <a:pt x="12999" y="1"/>
                  </a:moveTo>
                  <a:lnTo>
                    <a:pt x="8844" y="107"/>
                  </a:lnTo>
                  <a:lnTo>
                    <a:pt x="5221" y="427"/>
                  </a:lnTo>
                  <a:lnTo>
                    <a:pt x="2451" y="746"/>
                  </a:lnTo>
                  <a:lnTo>
                    <a:pt x="1" y="1066"/>
                  </a:lnTo>
                  <a:lnTo>
                    <a:pt x="2132" y="1386"/>
                  </a:lnTo>
                  <a:lnTo>
                    <a:pt x="4369" y="1599"/>
                  </a:lnTo>
                  <a:lnTo>
                    <a:pt x="8950" y="1812"/>
                  </a:lnTo>
                  <a:lnTo>
                    <a:pt x="13425" y="1812"/>
                  </a:lnTo>
                  <a:lnTo>
                    <a:pt x="17580" y="1705"/>
                  </a:lnTo>
                  <a:lnTo>
                    <a:pt x="21309" y="1492"/>
                  </a:lnTo>
                  <a:lnTo>
                    <a:pt x="24186" y="1386"/>
                  </a:lnTo>
                  <a:lnTo>
                    <a:pt x="26743" y="1066"/>
                  </a:lnTo>
                  <a:lnTo>
                    <a:pt x="24399" y="640"/>
                  </a:lnTo>
                  <a:lnTo>
                    <a:pt x="22162" y="427"/>
                  </a:lnTo>
                  <a:lnTo>
                    <a:pt x="19818" y="214"/>
                  </a:lnTo>
                  <a:lnTo>
                    <a:pt x="174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2" name="CustomShape 7"/>
            <p:cNvSpPr/>
            <p:nvPr/>
          </p:nvSpPr>
          <p:spPr>
            <a:xfrm>
              <a:off x="8326800" y="390240"/>
              <a:ext cx="229320" cy="73440"/>
            </a:xfrm>
            <a:custGeom>
              <a:avLst/>
              <a:gdLst/>
              <a:ahLst/>
              <a:rect l="l" t="t" r="r" b="b"/>
              <a:pathLst>
                <a:path w="11294" h="3624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3" name="CustomShape 8"/>
            <p:cNvSpPr/>
            <p:nvPr/>
          </p:nvSpPr>
          <p:spPr>
            <a:xfrm>
              <a:off x="8430840" y="0"/>
              <a:ext cx="16920" cy="389880"/>
            </a:xfrm>
            <a:custGeom>
              <a:avLst/>
              <a:gdLst/>
              <a:ahLst/>
              <a:rect l="l" t="t" r="r" b="b"/>
              <a:pathLst>
                <a:path w="853" h="19179">
                  <a:moveTo>
                    <a:pt x="0" y="1"/>
                  </a:moveTo>
                  <a:lnTo>
                    <a:pt x="427" y="19179"/>
                  </a:lnTo>
                  <a:lnTo>
                    <a:pt x="853" y="19179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dk1"/>
            </a:solidFill>
            <a:ln w="1908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4" name="CustomShape 9"/>
            <p:cNvSpPr/>
            <p:nvPr/>
          </p:nvSpPr>
          <p:spPr>
            <a:xfrm>
              <a:off x="8363520" y="732600"/>
              <a:ext cx="151560" cy="32040"/>
            </a:xfrm>
            <a:custGeom>
              <a:avLst/>
              <a:gdLst/>
              <a:ahLst/>
              <a:rect l="l" t="t" r="r" b="b"/>
              <a:pathLst>
                <a:path w="7459" h="1599">
                  <a:moveTo>
                    <a:pt x="2558" y="1"/>
                  </a:moveTo>
                  <a:lnTo>
                    <a:pt x="1" y="107"/>
                  </a:lnTo>
                  <a:lnTo>
                    <a:pt x="640" y="533"/>
                  </a:lnTo>
                  <a:lnTo>
                    <a:pt x="1386" y="960"/>
                  </a:lnTo>
                  <a:lnTo>
                    <a:pt x="2451" y="1386"/>
                  </a:lnTo>
                  <a:lnTo>
                    <a:pt x="2984" y="1492"/>
                  </a:lnTo>
                  <a:lnTo>
                    <a:pt x="3517" y="1599"/>
                  </a:lnTo>
                  <a:lnTo>
                    <a:pt x="4156" y="1599"/>
                  </a:lnTo>
                  <a:lnTo>
                    <a:pt x="4795" y="1492"/>
                  </a:lnTo>
                  <a:lnTo>
                    <a:pt x="5434" y="1279"/>
                  </a:lnTo>
                  <a:lnTo>
                    <a:pt x="6074" y="960"/>
                  </a:lnTo>
                  <a:lnTo>
                    <a:pt x="6819" y="533"/>
                  </a:lnTo>
                  <a:lnTo>
                    <a:pt x="7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5" name="CustomShape 10"/>
            <p:cNvSpPr/>
            <p:nvPr/>
          </p:nvSpPr>
          <p:spPr>
            <a:xfrm>
              <a:off x="8085960" y="452880"/>
              <a:ext cx="689040" cy="307440"/>
            </a:xfrm>
            <a:custGeom>
              <a:avLst/>
              <a:gdLst/>
              <a:ahLst/>
              <a:rect l="l" t="t" r="r" b="b"/>
              <a:pathLst>
                <a:path w="33881" h="1513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6" name="CustomShape 11"/>
            <p:cNvSpPr/>
            <p:nvPr/>
          </p:nvSpPr>
          <p:spPr>
            <a:xfrm>
              <a:off x="8085960" y="455040"/>
              <a:ext cx="689040" cy="116640"/>
            </a:xfrm>
            <a:custGeom>
              <a:avLst/>
              <a:gdLst/>
              <a:ahLst/>
              <a:rect l="l" t="t" r="r" b="b"/>
              <a:pathLst>
                <a:path w="33881" h="5754">
                  <a:moveTo>
                    <a:pt x="16301" y="0"/>
                  </a:moveTo>
                  <a:lnTo>
                    <a:pt x="14810" y="107"/>
                  </a:lnTo>
                  <a:lnTo>
                    <a:pt x="13318" y="213"/>
                  </a:lnTo>
                  <a:lnTo>
                    <a:pt x="11826" y="533"/>
                  </a:lnTo>
                  <a:lnTo>
                    <a:pt x="10228" y="959"/>
                  </a:lnTo>
                  <a:lnTo>
                    <a:pt x="8630" y="1385"/>
                  </a:lnTo>
                  <a:lnTo>
                    <a:pt x="6925" y="2024"/>
                  </a:lnTo>
                  <a:lnTo>
                    <a:pt x="5221" y="2770"/>
                  </a:lnTo>
                  <a:lnTo>
                    <a:pt x="3516" y="3623"/>
                  </a:lnTo>
                  <a:lnTo>
                    <a:pt x="1811" y="4688"/>
                  </a:lnTo>
                  <a:lnTo>
                    <a:pt x="0" y="5753"/>
                  </a:lnTo>
                  <a:lnTo>
                    <a:pt x="3090" y="5327"/>
                  </a:lnTo>
                  <a:lnTo>
                    <a:pt x="6606" y="4901"/>
                  </a:lnTo>
                  <a:lnTo>
                    <a:pt x="11081" y="4475"/>
                  </a:lnTo>
                  <a:lnTo>
                    <a:pt x="13638" y="4368"/>
                  </a:lnTo>
                  <a:lnTo>
                    <a:pt x="16301" y="4262"/>
                  </a:lnTo>
                  <a:lnTo>
                    <a:pt x="19178" y="4262"/>
                  </a:lnTo>
                  <a:lnTo>
                    <a:pt x="22055" y="4368"/>
                  </a:lnTo>
                  <a:lnTo>
                    <a:pt x="24931" y="4475"/>
                  </a:lnTo>
                  <a:lnTo>
                    <a:pt x="27914" y="4795"/>
                  </a:lnTo>
                  <a:lnTo>
                    <a:pt x="30898" y="5221"/>
                  </a:lnTo>
                  <a:lnTo>
                    <a:pt x="33881" y="5753"/>
                  </a:lnTo>
                  <a:lnTo>
                    <a:pt x="33881" y="5753"/>
                  </a:lnTo>
                  <a:lnTo>
                    <a:pt x="33242" y="5221"/>
                  </a:lnTo>
                  <a:lnTo>
                    <a:pt x="32389" y="4688"/>
                  </a:lnTo>
                  <a:lnTo>
                    <a:pt x="31324" y="3942"/>
                  </a:lnTo>
                  <a:lnTo>
                    <a:pt x="29832" y="3196"/>
                  </a:lnTo>
                  <a:lnTo>
                    <a:pt x="28234" y="2344"/>
                  </a:lnTo>
                  <a:lnTo>
                    <a:pt x="26316" y="1598"/>
                  </a:lnTo>
                  <a:lnTo>
                    <a:pt x="24079" y="852"/>
                  </a:lnTo>
                  <a:lnTo>
                    <a:pt x="21735" y="320"/>
                  </a:lnTo>
                  <a:lnTo>
                    <a:pt x="20456" y="107"/>
                  </a:lnTo>
                  <a:lnTo>
                    <a:pt x="19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7" name="CustomShape 12"/>
            <p:cNvSpPr/>
            <p:nvPr/>
          </p:nvSpPr>
          <p:spPr>
            <a:xfrm>
              <a:off x="8326800" y="390240"/>
              <a:ext cx="229320" cy="73440"/>
            </a:xfrm>
            <a:custGeom>
              <a:avLst/>
              <a:gdLst/>
              <a:ahLst/>
              <a:rect l="l" t="t" r="r" b="b"/>
              <a:pathLst>
                <a:path w="11294" h="3624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68" name="Group 13"/>
          <p:cNvGrpSpPr/>
          <p:nvPr/>
        </p:nvGrpSpPr>
        <p:grpSpPr>
          <a:xfrm>
            <a:off x="-161280" y="3772080"/>
            <a:ext cx="1444320" cy="1223280"/>
            <a:chOff x="-161280" y="3772080"/>
            <a:chExt cx="1444320" cy="1223280"/>
          </a:xfrm>
        </p:grpSpPr>
        <p:sp>
          <p:nvSpPr>
            <p:cNvPr id="569" name="CustomShape 14"/>
            <p:cNvSpPr/>
            <p:nvPr/>
          </p:nvSpPr>
          <p:spPr>
            <a:xfrm flipH="1">
              <a:off x="-161280" y="4885200"/>
              <a:ext cx="1444320" cy="110160"/>
            </a:xfrm>
            <a:prstGeom prst="ellipse">
              <a:avLst/>
            </a:prstGeom>
            <a:solidFill>
              <a:srgbClr val="000000">
                <a:alpha val="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570" name="Google Shape;93;p21" descr=""/>
            <p:cNvPicPr/>
            <p:nvPr/>
          </p:nvPicPr>
          <p:blipFill>
            <a:blip r:embed="rId5"/>
            <a:stretch/>
          </p:blipFill>
          <p:spPr>
            <a:xfrm flipH="1">
              <a:off x="-30600" y="3772080"/>
              <a:ext cx="1238400" cy="11851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71" name="Group 15"/>
          <p:cNvGrpSpPr/>
          <p:nvPr/>
        </p:nvGrpSpPr>
        <p:grpSpPr>
          <a:xfrm>
            <a:off x="7569720" y="4327920"/>
            <a:ext cx="1427400" cy="713520"/>
            <a:chOff x="7569720" y="4327920"/>
            <a:chExt cx="1427400" cy="713520"/>
          </a:xfrm>
        </p:grpSpPr>
        <p:sp>
          <p:nvSpPr>
            <p:cNvPr id="572" name="CustomShape 16"/>
            <p:cNvSpPr/>
            <p:nvPr/>
          </p:nvSpPr>
          <p:spPr>
            <a:xfrm flipH="1">
              <a:off x="7569360" y="4942080"/>
              <a:ext cx="1427400" cy="99360"/>
            </a:xfrm>
            <a:prstGeom prst="ellipse">
              <a:avLst/>
            </a:prstGeom>
            <a:solidFill>
              <a:srgbClr val="000000">
                <a:alpha val="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573" name="Google Shape;96;p21" descr=""/>
            <p:cNvPicPr/>
            <p:nvPr/>
          </p:nvPicPr>
          <p:blipFill>
            <a:blip r:embed="rId6"/>
            <a:stretch/>
          </p:blipFill>
          <p:spPr>
            <a:xfrm flipH="1">
              <a:off x="7627680" y="4327920"/>
              <a:ext cx="1234800" cy="6598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74" name="Group 17"/>
          <p:cNvGrpSpPr/>
          <p:nvPr/>
        </p:nvGrpSpPr>
        <p:grpSpPr>
          <a:xfrm>
            <a:off x="1077480" y="4232520"/>
            <a:ext cx="609120" cy="751680"/>
            <a:chOff x="1077480" y="4232520"/>
            <a:chExt cx="609120" cy="751680"/>
          </a:xfrm>
        </p:grpSpPr>
        <p:sp>
          <p:nvSpPr>
            <p:cNvPr id="575" name="CustomShape 18"/>
            <p:cNvSpPr/>
            <p:nvPr/>
          </p:nvSpPr>
          <p:spPr>
            <a:xfrm>
              <a:off x="1077480" y="4874040"/>
              <a:ext cx="609120" cy="110160"/>
            </a:xfrm>
            <a:prstGeom prst="ellipse">
              <a:avLst/>
            </a:prstGeom>
            <a:solidFill>
              <a:srgbClr val="000000">
                <a:alpha val="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576" name="Google Shape;99;p21" descr=""/>
            <p:cNvPicPr/>
            <p:nvPr/>
          </p:nvPicPr>
          <p:blipFill>
            <a:blip r:embed="rId7"/>
            <a:stretch/>
          </p:blipFill>
          <p:spPr>
            <a:xfrm>
              <a:off x="1112400" y="4232520"/>
              <a:ext cx="565560" cy="713160"/>
            </a:xfrm>
            <a:prstGeom prst="rect">
              <a:avLst/>
            </a:prstGeom>
            <a:ln>
              <a:noFill/>
            </a:ln>
          </p:spPr>
        </p:pic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  <p:sldLayoutId id="2147483785" r:id="rId14"/>
    <p:sldLayoutId id="2147483786" r:id="rId15"/>
    <p:sldLayoutId id="2147483787" r:id="rId16"/>
    <p:sldLayoutId id="2147483788" r:id="rId17"/>
    <p:sldLayoutId id="2147483789" r:id="rId18"/>
    <p:sldLayoutId id="2147483790" r:id="rId19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be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308;g13185d10983_0_8497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614" name="PlaceHolder 1"/>
          <p:cNvSpPr>
            <a:spLocks noGrp="1"/>
          </p:cNvSpPr>
          <p:nvPr>
            <p:ph type="title"/>
          </p:nvPr>
        </p:nvSpPr>
        <p:spPr>
          <a:xfrm>
            <a:off x="720000" y="539640"/>
            <a:ext cx="7703640" cy="45684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15" name="Group 2"/>
          <p:cNvGrpSpPr/>
          <p:nvPr/>
        </p:nvGrpSpPr>
        <p:grpSpPr>
          <a:xfrm>
            <a:off x="368640" y="0"/>
            <a:ext cx="689040" cy="773640"/>
            <a:chOff x="368640" y="0"/>
            <a:chExt cx="689040" cy="773640"/>
          </a:xfrm>
        </p:grpSpPr>
        <p:sp>
          <p:nvSpPr>
            <p:cNvPr id="616" name="CustomShape 3"/>
            <p:cNvSpPr/>
            <p:nvPr/>
          </p:nvSpPr>
          <p:spPr>
            <a:xfrm>
              <a:off x="368640" y="452880"/>
              <a:ext cx="689040" cy="307440"/>
            </a:xfrm>
            <a:custGeom>
              <a:avLst/>
              <a:gdLst/>
              <a:ahLst/>
              <a:rect l="l" t="t" r="r" b="b"/>
              <a:pathLst>
                <a:path w="33881" h="1513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7" name="CustomShape 4"/>
            <p:cNvSpPr/>
            <p:nvPr/>
          </p:nvSpPr>
          <p:spPr>
            <a:xfrm>
              <a:off x="405360" y="721800"/>
              <a:ext cx="617400" cy="51840"/>
            </a:xfrm>
            <a:custGeom>
              <a:avLst/>
              <a:gdLst/>
              <a:ahLst/>
              <a:rect l="l" t="t" r="r" b="b"/>
              <a:pathLst>
                <a:path w="30366" h="2559">
                  <a:moveTo>
                    <a:pt x="15129" y="1"/>
                  </a:moveTo>
                  <a:lnTo>
                    <a:pt x="12466" y="108"/>
                  </a:lnTo>
                  <a:lnTo>
                    <a:pt x="9589" y="321"/>
                  </a:lnTo>
                  <a:lnTo>
                    <a:pt x="6499" y="640"/>
                  </a:lnTo>
                  <a:lnTo>
                    <a:pt x="3303" y="1173"/>
                  </a:lnTo>
                  <a:lnTo>
                    <a:pt x="0" y="1919"/>
                  </a:lnTo>
                  <a:lnTo>
                    <a:pt x="2025" y="2132"/>
                  </a:lnTo>
                  <a:lnTo>
                    <a:pt x="4582" y="2345"/>
                  </a:lnTo>
                  <a:lnTo>
                    <a:pt x="8098" y="2451"/>
                  </a:lnTo>
                  <a:lnTo>
                    <a:pt x="12466" y="2558"/>
                  </a:lnTo>
                  <a:lnTo>
                    <a:pt x="17686" y="2558"/>
                  </a:lnTo>
                  <a:lnTo>
                    <a:pt x="23653" y="2345"/>
                  </a:lnTo>
                  <a:lnTo>
                    <a:pt x="30365" y="1919"/>
                  </a:lnTo>
                  <a:lnTo>
                    <a:pt x="29726" y="1706"/>
                  </a:lnTo>
                  <a:lnTo>
                    <a:pt x="28128" y="1279"/>
                  </a:lnTo>
                  <a:lnTo>
                    <a:pt x="25571" y="747"/>
                  </a:lnTo>
                  <a:lnTo>
                    <a:pt x="23866" y="534"/>
                  </a:lnTo>
                  <a:lnTo>
                    <a:pt x="22055" y="321"/>
                  </a:lnTo>
                  <a:lnTo>
                    <a:pt x="19924" y="108"/>
                  </a:lnTo>
                  <a:lnTo>
                    <a:pt x="17580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8" name="CustomShape 5"/>
            <p:cNvSpPr/>
            <p:nvPr/>
          </p:nvSpPr>
          <p:spPr>
            <a:xfrm>
              <a:off x="451080" y="732600"/>
              <a:ext cx="543600" cy="36360"/>
            </a:xfrm>
            <a:custGeom>
              <a:avLst/>
              <a:gdLst/>
              <a:ahLst/>
              <a:rect l="l" t="t" r="r" b="b"/>
              <a:pathLst>
                <a:path w="26744" h="1812">
                  <a:moveTo>
                    <a:pt x="12999" y="1"/>
                  </a:moveTo>
                  <a:lnTo>
                    <a:pt x="8844" y="107"/>
                  </a:lnTo>
                  <a:lnTo>
                    <a:pt x="5221" y="427"/>
                  </a:lnTo>
                  <a:lnTo>
                    <a:pt x="2451" y="746"/>
                  </a:lnTo>
                  <a:lnTo>
                    <a:pt x="1" y="1066"/>
                  </a:lnTo>
                  <a:lnTo>
                    <a:pt x="2132" y="1386"/>
                  </a:lnTo>
                  <a:lnTo>
                    <a:pt x="4369" y="1599"/>
                  </a:lnTo>
                  <a:lnTo>
                    <a:pt x="8950" y="1812"/>
                  </a:lnTo>
                  <a:lnTo>
                    <a:pt x="13425" y="1812"/>
                  </a:lnTo>
                  <a:lnTo>
                    <a:pt x="17580" y="1705"/>
                  </a:lnTo>
                  <a:lnTo>
                    <a:pt x="21309" y="1492"/>
                  </a:lnTo>
                  <a:lnTo>
                    <a:pt x="24186" y="1386"/>
                  </a:lnTo>
                  <a:lnTo>
                    <a:pt x="26743" y="1066"/>
                  </a:lnTo>
                  <a:lnTo>
                    <a:pt x="24399" y="640"/>
                  </a:lnTo>
                  <a:lnTo>
                    <a:pt x="22162" y="427"/>
                  </a:lnTo>
                  <a:lnTo>
                    <a:pt x="19818" y="214"/>
                  </a:lnTo>
                  <a:lnTo>
                    <a:pt x="174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9" name="CustomShape 6"/>
            <p:cNvSpPr/>
            <p:nvPr/>
          </p:nvSpPr>
          <p:spPr>
            <a:xfrm>
              <a:off x="609120" y="390240"/>
              <a:ext cx="229320" cy="73440"/>
            </a:xfrm>
            <a:custGeom>
              <a:avLst/>
              <a:gdLst/>
              <a:ahLst/>
              <a:rect l="l" t="t" r="r" b="b"/>
              <a:pathLst>
                <a:path w="11294" h="3624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0" name="CustomShape 7"/>
            <p:cNvSpPr/>
            <p:nvPr/>
          </p:nvSpPr>
          <p:spPr>
            <a:xfrm>
              <a:off x="713160" y="0"/>
              <a:ext cx="16920" cy="389880"/>
            </a:xfrm>
            <a:custGeom>
              <a:avLst/>
              <a:gdLst/>
              <a:ahLst/>
              <a:rect l="l" t="t" r="r" b="b"/>
              <a:pathLst>
                <a:path w="853" h="19179">
                  <a:moveTo>
                    <a:pt x="0" y="1"/>
                  </a:moveTo>
                  <a:lnTo>
                    <a:pt x="427" y="19179"/>
                  </a:lnTo>
                  <a:lnTo>
                    <a:pt x="853" y="19179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dk1"/>
            </a:solidFill>
            <a:ln w="1908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1" name="CustomShape 8"/>
            <p:cNvSpPr/>
            <p:nvPr/>
          </p:nvSpPr>
          <p:spPr>
            <a:xfrm>
              <a:off x="645840" y="732600"/>
              <a:ext cx="151560" cy="32040"/>
            </a:xfrm>
            <a:custGeom>
              <a:avLst/>
              <a:gdLst/>
              <a:ahLst/>
              <a:rect l="l" t="t" r="r" b="b"/>
              <a:pathLst>
                <a:path w="7459" h="1599">
                  <a:moveTo>
                    <a:pt x="2558" y="1"/>
                  </a:moveTo>
                  <a:lnTo>
                    <a:pt x="1" y="107"/>
                  </a:lnTo>
                  <a:lnTo>
                    <a:pt x="640" y="533"/>
                  </a:lnTo>
                  <a:lnTo>
                    <a:pt x="1386" y="960"/>
                  </a:lnTo>
                  <a:lnTo>
                    <a:pt x="2451" y="1386"/>
                  </a:lnTo>
                  <a:lnTo>
                    <a:pt x="2984" y="1492"/>
                  </a:lnTo>
                  <a:lnTo>
                    <a:pt x="3517" y="1599"/>
                  </a:lnTo>
                  <a:lnTo>
                    <a:pt x="4156" y="1599"/>
                  </a:lnTo>
                  <a:lnTo>
                    <a:pt x="4795" y="1492"/>
                  </a:lnTo>
                  <a:lnTo>
                    <a:pt x="5434" y="1279"/>
                  </a:lnTo>
                  <a:lnTo>
                    <a:pt x="6074" y="960"/>
                  </a:lnTo>
                  <a:lnTo>
                    <a:pt x="6819" y="533"/>
                  </a:lnTo>
                  <a:lnTo>
                    <a:pt x="7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2" name="CustomShape 9"/>
            <p:cNvSpPr/>
            <p:nvPr/>
          </p:nvSpPr>
          <p:spPr>
            <a:xfrm>
              <a:off x="368640" y="452880"/>
              <a:ext cx="689040" cy="307440"/>
            </a:xfrm>
            <a:custGeom>
              <a:avLst/>
              <a:gdLst/>
              <a:ahLst/>
              <a:rect l="l" t="t" r="r" b="b"/>
              <a:pathLst>
                <a:path w="33881" h="1513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3" name="CustomShape 10"/>
            <p:cNvSpPr/>
            <p:nvPr/>
          </p:nvSpPr>
          <p:spPr>
            <a:xfrm>
              <a:off x="368640" y="455040"/>
              <a:ext cx="689040" cy="116640"/>
            </a:xfrm>
            <a:custGeom>
              <a:avLst/>
              <a:gdLst/>
              <a:ahLst/>
              <a:rect l="l" t="t" r="r" b="b"/>
              <a:pathLst>
                <a:path w="33881" h="5754">
                  <a:moveTo>
                    <a:pt x="16301" y="0"/>
                  </a:moveTo>
                  <a:lnTo>
                    <a:pt x="14810" y="107"/>
                  </a:lnTo>
                  <a:lnTo>
                    <a:pt x="13318" y="213"/>
                  </a:lnTo>
                  <a:lnTo>
                    <a:pt x="11826" y="533"/>
                  </a:lnTo>
                  <a:lnTo>
                    <a:pt x="10228" y="959"/>
                  </a:lnTo>
                  <a:lnTo>
                    <a:pt x="8630" y="1385"/>
                  </a:lnTo>
                  <a:lnTo>
                    <a:pt x="6925" y="2024"/>
                  </a:lnTo>
                  <a:lnTo>
                    <a:pt x="5221" y="2770"/>
                  </a:lnTo>
                  <a:lnTo>
                    <a:pt x="3516" y="3623"/>
                  </a:lnTo>
                  <a:lnTo>
                    <a:pt x="1811" y="4688"/>
                  </a:lnTo>
                  <a:lnTo>
                    <a:pt x="0" y="5753"/>
                  </a:lnTo>
                  <a:lnTo>
                    <a:pt x="3090" y="5327"/>
                  </a:lnTo>
                  <a:lnTo>
                    <a:pt x="6606" y="4901"/>
                  </a:lnTo>
                  <a:lnTo>
                    <a:pt x="11081" y="4475"/>
                  </a:lnTo>
                  <a:lnTo>
                    <a:pt x="13638" y="4368"/>
                  </a:lnTo>
                  <a:lnTo>
                    <a:pt x="16301" y="4262"/>
                  </a:lnTo>
                  <a:lnTo>
                    <a:pt x="19178" y="4262"/>
                  </a:lnTo>
                  <a:lnTo>
                    <a:pt x="22055" y="4368"/>
                  </a:lnTo>
                  <a:lnTo>
                    <a:pt x="24931" y="4475"/>
                  </a:lnTo>
                  <a:lnTo>
                    <a:pt x="27914" y="4795"/>
                  </a:lnTo>
                  <a:lnTo>
                    <a:pt x="30898" y="5221"/>
                  </a:lnTo>
                  <a:lnTo>
                    <a:pt x="33881" y="5753"/>
                  </a:lnTo>
                  <a:lnTo>
                    <a:pt x="33881" y="5753"/>
                  </a:lnTo>
                  <a:lnTo>
                    <a:pt x="33242" y="5221"/>
                  </a:lnTo>
                  <a:lnTo>
                    <a:pt x="32389" y="4688"/>
                  </a:lnTo>
                  <a:lnTo>
                    <a:pt x="31324" y="3942"/>
                  </a:lnTo>
                  <a:lnTo>
                    <a:pt x="29832" y="3196"/>
                  </a:lnTo>
                  <a:lnTo>
                    <a:pt x="28234" y="2344"/>
                  </a:lnTo>
                  <a:lnTo>
                    <a:pt x="26316" y="1598"/>
                  </a:lnTo>
                  <a:lnTo>
                    <a:pt x="24079" y="852"/>
                  </a:lnTo>
                  <a:lnTo>
                    <a:pt x="21735" y="320"/>
                  </a:lnTo>
                  <a:lnTo>
                    <a:pt x="20456" y="107"/>
                  </a:lnTo>
                  <a:lnTo>
                    <a:pt x="19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4" name="CustomShape 11"/>
            <p:cNvSpPr/>
            <p:nvPr/>
          </p:nvSpPr>
          <p:spPr>
            <a:xfrm>
              <a:off x="609120" y="390240"/>
              <a:ext cx="229320" cy="73440"/>
            </a:xfrm>
            <a:custGeom>
              <a:avLst/>
              <a:gdLst/>
              <a:ahLst/>
              <a:rect l="l" t="t" r="r" b="b"/>
              <a:pathLst>
                <a:path w="11294" h="3624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25" name="Group 12"/>
          <p:cNvGrpSpPr/>
          <p:nvPr/>
        </p:nvGrpSpPr>
        <p:grpSpPr>
          <a:xfrm>
            <a:off x="8474040" y="3813480"/>
            <a:ext cx="1444320" cy="1223640"/>
            <a:chOff x="8474040" y="3813480"/>
            <a:chExt cx="1444320" cy="1223640"/>
          </a:xfrm>
        </p:grpSpPr>
        <p:sp>
          <p:nvSpPr>
            <p:cNvPr id="626" name="CustomShape 13"/>
            <p:cNvSpPr/>
            <p:nvPr/>
          </p:nvSpPr>
          <p:spPr>
            <a:xfrm>
              <a:off x="8474040" y="4926960"/>
              <a:ext cx="1444320" cy="110160"/>
            </a:xfrm>
            <a:prstGeom prst="ellipse">
              <a:avLst/>
            </a:prstGeom>
            <a:solidFill>
              <a:srgbClr val="000000">
                <a:alpha val="8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627" name="Google Shape;322;g13185d10983_0_8497" descr=""/>
            <p:cNvPicPr/>
            <p:nvPr/>
          </p:nvPicPr>
          <p:blipFill>
            <a:blip r:embed="rId3"/>
            <a:srcRect l="0" t="0" r="50787" b="0"/>
            <a:stretch/>
          </p:blipFill>
          <p:spPr>
            <a:xfrm>
              <a:off x="8549280" y="3813480"/>
              <a:ext cx="609120" cy="11851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628" name="Group 14"/>
          <p:cNvGrpSpPr/>
          <p:nvPr/>
        </p:nvGrpSpPr>
        <p:grpSpPr>
          <a:xfrm>
            <a:off x="-450000" y="4329000"/>
            <a:ext cx="1275120" cy="637200"/>
            <a:chOff x="-450000" y="4329000"/>
            <a:chExt cx="1275120" cy="637200"/>
          </a:xfrm>
        </p:grpSpPr>
        <p:sp>
          <p:nvSpPr>
            <p:cNvPr id="629" name="CustomShape 15"/>
            <p:cNvSpPr/>
            <p:nvPr/>
          </p:nvSpPr>
          <p:spPr>
            <a:xfrm>
              <a:off x="-450000" y="4877640"/>
              <a:ext cx="1275120" cy="88560"/>
            </a:xfrm>
            <a:prstGeom prst="ellipse">
              <a:avLst/>
            </a:prstGeom>
            <a:solidFill>
              <a:srgbClr val="000000">
                <a:alpha val="8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630" name="Google Shape;325;g13185d10983_0_8497" descr=""/>
            <p:cNvPicPr/>
            <p:nvPr/>
          </p:nvPicPr>
          <p:blipFill>
            <a:blip r:embed="rId4"/>
            <a:stretch/>
          </p:blipFill>
          <p:spPr>
            <a:xfrm>
              <a:off x="-329400" y="4329000"/>
              <a:ext cx="1103040" cy="58932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631" name="Google Shape;326;g13185d10983_0_8497" descr=""/>
          <p:cNvPicPr/>
          <p:nvPr/>
        </p:nvPicPr>
        <p:blipFill>
          <a:blip r:embed="rId5"/>
          <a:srcRect l="0" t="0" r="58955" b="0"/>
          <a:stretch/>
        </p:blipFill>
        <p:spPr>
          <a:xfrm>
            <a:off x="8325720" y="393840"/>
            <a:ext cx="817920" cy="1509120"/>
          </a:xfrm>
          <a:prstGeom prst="rect">
            <a:avLst/>
          </a:prstGeom>
          <a:ln>
            <a:noFill/>
          </a:ln>
        </p:spPr>
      </p:pic>
      <p:sp>
        <p:nvSpPr>
          <p:cNvPr id="632" name="PlaceHolder 1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be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Google Shape;101;p22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670" name="PlaceHolder 1"/>
          <p:cNvSpPr>
            <a:spLocks noGrp="1"/>
          </p:cNvSpPr>
          <p:nvPr>
            <p:ph type="title"/>
          </p:nvPr>
        </p:nvSpPr>
        <p:spPr>
          <a:xfrm>
            <a:off x="789120" y="2797920"/>
            <a:ext cx="2016720" cy="36540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1" name="PlaceHolder 2"/>
          <p:cNvSpPr>
            <a:spLocks noGrp="1"/>
          </p:cNvSpPr>
          <p:nvPr>
            <p:ph type="title"/>
          </p:nvPr>
        </p:nvSpPr>
        <p:spPr>
          <a:xfrm>
            <a:off x="3563280" y="2797920"/>
            <a:ext cx="2016720" cy="36540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2" name="PlaceHolder 3"/>
          <p:cNvSpPr>
            <a:spLocks noGrp="1"/>
          </p:cNvSpPr>
          <p:nvPr>
            <p:ph type="title"/>
          </p:nvPr>
        </p:nvSpPr>
        <p:spPr>
          <a:xfrm>
            <a:off x="6334200" y="2797920"/>
            <a:ext cx="2016720" cy="36540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3" name="PlaceHolder 4"/>
          <p:cNvSpPr>
            <a:spLocks noGrp="1"/>
          </p:cNvSpPr>
          <p:nvPr>
            <p:ph type="title"/>
          </p:nvPr>
        </p:nvSpPr>
        <p:spPr>
          <a:xfrm>
            <a:off x="720000" y="539640"/>
            <a:ext cx="7703640" cy="45684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74" name="Group 5"/>
          <p:cNvGrpSpPr/>
          <p:nvPr/>
        </p:nvGrpSpPr>
        <p:grpSpPr>
          <a:xfrm>
            <a:off x="368640" y="-3240"/>
            <a:ext cx="689040" cy="1215000"/>
            <a:chOff x="368640" y="-3240"/>
            <a:chExt cx="689040" cy="1215000"/>
          </a:xfrm>
        </p:grpSpPr>
        <p:sp>
          <p:nvSpPr>
            <p:cNvPr id="675" name="CustomShape 6"/>
            <p:cNvSpPr/>
            <p:nvPr/>
          </p:nvSpPr>
          <p:spPr>
            <a:xfrm>
              <a:off x="368640" y="891360"/>
              <a:ext cx="689040" cy="307440"/>
            </a:xfrm>
            <a:custGeom>
              <a:avLst/>
              <a:gdLst/>
              <a:ahLst/>
              <a:rect l="l" t="t" r="r" b="b"/>
              <a:pathLst>
                <a:path w="33881" h="1513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6" name="CustomShape 7"/>
            <p:cNvSpPr/>
            <p:nvPr/>
          </p:nvSpPr>
          <p:spPr>
            <a:xfrm>
              <a:off x="405360" y="1159920"/>
              <a:ext cx="617400" cy="51840"/>
            </a:xfrm>
            <a:custGeom>
              <a:avLst/>
              <a:gdLst/>
              <a:ahLst/>
              <a:rect l="l" t="t" r="r" b="b"/>
              <a:pathLst>
                <a:path w="30366" h="2559">
                  <a:moveTo>
                    <a:pt x="15129" y="1"/>
                  </a:moveTo>
                  <a:lnTo>
                    <a:pt x="12466" y="108"/>
                  </a:lnTo>
                  <a:lnTo>
                    <a:pt x="9589" y="321"/>
                  </a:lnTo>
                  <a:lnTo>
                    <a:pt x="6499" y="640"/>
                  </a:lnTo>
                  <a:lnTo>
                    <a:pt x="3303" y="1173"/>
                  </a:lnTo>
                  <a:lnTo>
                    <a:pt x="0" y="1919"/>
                  </a:lnTo>
                  <a:lnTo>
                    <a:pt x="2025" y="2132"/>
                  </a:lnTo>
                  <a:lnTo>
                    <a:pt x="4582" y="2345"/>
                  </a:lnTo>
                  <a:lnTo>
                    <a:pt x="8098" y="2451"/>
                  </a:lnTo>
                  <a:lnTo>
                    <a:pt x="12466" y="2558"/>
                  </a:lnTo>
                  <a:lnTo>
                    <a:pt x="17686" y="2558"/>
                  </a:lnTo>
                  <a:lnTo>
                    <a:pt x="23653" y="2345"/>
                  </a:lnTo>
                  <a:lnTo>
                    <a:pt x="30365" y="1919"/>
                  </a:lnTo>
                  <a:lnTo>
                    <a:pt x="29726" y="1706"/>
                  </a:lnTo>
                  <a:lnTo>
                    <a:pt x="28128" y="1279"/>
                  </a:lnTo>
                  <a:lnTo>
                    <a:pt x="25571" y="747"/>
                  </a:lnTo>
                  <a:lnTo>
                    <a:pt x="23866" y="534"/>
                  </a:lnTo>
                  <a:lnTo>
                    <a:pt x="22055" y="321"/>
                  </a:lnTo>
                  <a:lnTo>
                    <a:pt x="19924" y="108"/>
                  </a:lnTo>
                  <a:lnTo>
                    <a:pt x="17580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7" name="CustomShape 8"/>
            <p:cNvSpPr/>
            <p:nvPr/>
          </p:nvSpPr>
          <p:spPr>
            <a:xfrm>
              <a:off x="451080" y="1170720"/>
              <a:ext cx="543600" cy="36360"/>
            </a:xfrm>
            <a:custGeom>
              <a:avLst/>
              <a:gdLst/>
              <a:ahLst/>
              <a:rect l="l" t="t" r="r" b="b"/>
              <a:pathLst>
                <a:path w="26744" h="1812">
                  <a:moveTo>
                    <a:pt x="12999" y="1"/>
                  </a:moveTo>
                  <a:lnTo>
                    <a:pt x="8844" y="107"/>
                  </a:lnTo>
                  <a:lnTo>
                    <a:pt x="5221" y="427"/>
                  </a:lnTo>
                  <a:lnTo>
                    <a:pt x="2451" y="746"/>
                  </a:lnTo>
                  <a:lnTo>
                    <a:pt x="1" y="1066"/>
                  </a:lnTo>
                  <a:lnTo>
                    <a:pt x="2132" y="1386"/>
                  </a:lnTo>
                  <a:lnTo>
                    <a:pt x="4369" y="1599"/>
                  </a:lnTo>
                  <a:lnTo>
                    <a:pt x="8950" y="1812"/>
                  </a:lnTo>
                  <a:lnTo>
                    <a:pt x="13425" y="1812"/>
                  </a:lnTo>
                  <a:lnTo>
                    <a:pt x="17580" y="1705"/>
                  </a:lnTo>
                  <a:lnTo>
                    <a:pt x="21309" y="1492"/>
                  </a:lnTo>
                  <a:lnTo>
                    <a:pt x="24186" y="1386"/>
                  </a:lnTo>
                  <a:lnTo>
                    <a:pt x="26743" y="1066"/>
                  </a:lnTo>
                  <a:lnTo>
                    <a:pt x="24399" y="640"/>
                  </a:lnTo>
                  <a:lnTo>
                    <a:pt x="22162" y="427"/>
                  </a:lnTo>
                  <a:lnTo>
                    <a:pt x="19818" y="214"/>
                  </a:lnTo>
                  <a:lnTo>
                    <a:pt x="174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8" name="CustomShape 9"/>
            <p:cNvSpPr/>
            <p:nvPr/>
          </p:nvSpPr>
          <p:spPr>
            <a:xfrm>
              <a:off x="609120" y="828360"/>
              <a:ext cx="229320" cy="73440"/>
            </a:xfrm>
            <a:custGeom>
              <a:avLst/>
              <a:gdLst/>
              <a:ahLst/>
              <a:rect l="l" t="t" r="r" b="b"/>
              <a:pathLst>
                <a:path w="11294" h="3624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9" name="CustomShape 10"/>
            <p:cNvSpPr/>
            <p:nvPr/>
          </p:nvSpPr>
          <p:spPr>
            <a:xfrm>
              <a:off x="713160" y="-3240"/>
              <a:ext cx="16920" cy="831240"/>
            </a:xfrm>
            <a:custGeom>
              <a:avLst/>
              <a:gdLst/>
              <a:ahLst/>
              <a:rect l="l" t="t" r="r" b="b"/>
              <a:pathLst>
                <a:path w="853" h="19179">
                  <a:moveTo>
                    <a:pt x="0" y="1"/>
                  </a:moveTo>
                  <a:lnTo>
                    <a:pt x="427" y="19179"/>
                  </a:lnTo>
                  <a:lnTo>
                    <a:pt x="853" y="19179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dk1"/>
            </a:solidFill>
            <a:ln w="1908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0" name="CustomShape 11"/>
            <p:cNvSpPr/>
            <p:nvPr/>
          </p:nvSpPr>
          <p:spPr>
            <a:xfrm>
              <a:off x="645840" y="1170720"/>
              <a:ext cx="151560" cy="32040"/>
            </a:xfrm>
            <a:custGeom>
              <a:avLst/>
              <a:gdLst/>
              <a:ahLst/>
              <a:rect l="l" t="t" r="r" b="b"/>
              <a:pathLst>
                <a:path w="7459" h="1599">
                  <a:moveTo>
                    <a:pt x="2558" y="1"/>
                  </a:moveTo>
                  <a:lnTo>
                    <a:pt x="1" y="107"/>
                  </a:lnTo>
                  <a:lnTo>
                    <a:pt x="640" y="533"/>
                  </a:lnTo>
                  <a:lnTo>
                    <a:pt x="1386" y="960"/>
                  </a:lnTo>
                  <a:lnTo>
                    <a:pt x="2451" y="1386"/>
                  </a:lnTo>
                  <a:lnTo>
                    <a:pt x="2984" y="1492"/>
                  </a:lnTo>
                  <a:lnTo>
                    <a:pt x="3517" y="1599"/>
                  </a:lnTo>
                  <a:lnTo>
                    <a:pt x="4156" y="1599"/>
                  </a:lnTo>
                  <a:lnTo>
                    <a:pt x="4795" y="1492"/>
                  </a:lnTo>
                  <a:lnTo>
                    <a:pt x="5434" y="1279"/>
                  </a:lnTo>
                  <a:lnTo>
                    <a:pt x="6074" y="960"/>
                  </a:lnTo>
                  <a:lnTo>
                    <a:pt x="6819" y="533"/>
                  </a:lnTo>
                  <a:lnTo>
                    <a:pt x="7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1" name="CustomShape 12"/>
            <p:cNvSpPr/>
            <p:nvPr/>
          </p:nvSpPr>
          <p:spPr>
            <a:xfrm>
              <a:off x="368640" y="891360"/>
              <a:ext cx="689040" cy="307440"/>
            </a:xfrm>
            <a:custGeom>
              <a:avLst/>
              <a:gdLst/>
              <a:ahLst/>
              <a:rect l="l" t="t" r="r" b="b"/>
              <a:pathLst>
                <a:path w="33881" h="1513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2" name="CustomShape 13"/>
            <p:cNvSpPr/>
            <p:nvPr/>
          </p:nvSpPr>
          <p:spPr>
            <a:xfrm>
              <a:off x="368640" y="893520"/>
              <a:ext cx="689040" cy="116640"/>
            </a:xfrm>
            <a:custGeom>
              <a:avLst/>
              <a:gdLst/>
              <a:ahLst/>
              <a:rect l="l" t="t" r="r" b="b"/>
              <a:pathLst>
                <a:path w="33881" h="5754">
                  <a:moveTo>
                    <a:pt x="16301" y="0"/>
                  </a:moveTo>
                  <a:lnTo>
                    <a:pt x="14810" y="107"/>
                  </a:lnTo>
                  <a:lnTo>
                    <a:pt x="13318" y="213"/>
                  </a:lnTo>
                  <a:lnTo>
                    <a:pt x="11826" y="533"/>
                  </a:lnTo>
                  <a:lnTo>
                    <a:pt x="10228" y="959"/>
                  </a:lnTo>
                  <a:lnTo>
                    <a:pt x="8630" y="1385"/>
                  </a:lnTo>
                  <a:lnTo>
                    <a:pt x="6925" y="2024"/>
                  </a:lnTo>
                  <a:lnTo>
                    <a:pt x="5221" y="2770"/>
                  </a:lnTo>
                  <a:lnTo>
                    <a:pt x="3516" y="3623"/>
                  </a:lnTo>
                  <a:lnTo>
                    <a:pt x="1811" y="4688"/>
                  </a:lnTo>
                  <a:lnTo>
                    <a:pt x="0" y="5753"/>
                  </a:lnTo>
                  <a:lnTo>
                    <a:pt x="3090" y="5327"/>
                  </a:lnTo>
                  <a:lnTo>
                    <a:pt x="6606" y="4901"/>
                  </a:lnTo>
                  <a:lnTo>
                    <a:pt x="11081" y="4475"/>
                  </a:lnTo>
                  <a:lnTo>
                    <a:pt x="13638" y="4368"/>
                  </a:lnTo>
                  <a:lnTo>
                    <a:pt x="16301" y="4262"/>
                  </a:lnTo>
                  <a:lnTo>
                    <a:pt x="19178" y="4262"/>
                  </a:lnTo>
                  <a:lnTo>
                    <a:pt x="22055" y="4368"/>
                  </a:lnTo>
                  <a:lnTo>
                    <a:pt x="24931" y="4475"/>
                  </a:lnTo>
                  <a:lnTo>
                    <a:pt x="27914" y="4795"/>
                  </a:lnTo>
                  <a:lnTo>
                    <a:pt x="30898" y="5221"/>
                  </a:lnTo>
                  <a:lnTo>
                    <a:pt x="33881" y="5753"/>
                  </a:lnTo>
                  <a:lnTo>
                    <a:pt x="33881" y="5753"/>
                  </a:lnTo>
                  <a:lnTo>
                    <a:pt x="33242" y="5221"/>
                  </a:lnTo>
                  <a:lnTo>
                    <a:pt x="32389" y="4688"/>
                  </a:lnTo>
                  <a:lnTo>
                    <a:pt x="31324" y="3942"/>
                  </a:lnTo>
                  <a:lnTo>
                    <a:pt x="29832" y="3196"/>
                  </a:lnTo>
                  <a:lnTo>
                    <a:pt x="28234" y="2344"/>
                  </a:lnTo>
                  <a:lnTo>
                    <a:pt x="26316" y="1598"/>
                  </a:lnTo>
                  <a:lnTo>
                    <a:pt x="24079" y="852"/>
                  </a:lnTo>
                  <a:lnTo>
                    <a:pt x="21735" y="320"/>
                  </a:lnTo>
                  <a:lnTo>
                    <a:pt x="20456" y="107"/>
                  </a:lnTo>
                  <a:lnTo>
                    <a:pt x="19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3" name="CustomShape 14"/>
            <p:cNvSpPr/>
            <p:nvPr/>
          </p:nvSpPr>
          <p:spPr>
            <a:xfrm>
              <a:off x="609120" y="828360"/>
              <a:ext cx="229320" cy="73440"/>
            </a:xfrm>
            <a:custGeom>
              <a:avLst/>
              <a:gdLst/>
              <a:ahLst/>
              <a:rect l="l" t="t" r="r" b="b"/>
              <a:pathLst>
                <a:path w="11294" h="3624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84" name="Group 15"/>
          <p:cNvGrpSpPr/>
          <p:nvPr/>
        </p:nvGrpSpPr>
        <p:grpSpPr>
          <a:xfrm>
            <a:off x="0" y="3734640"/>
            <a:ext cx="907920" cy="1223640"/>
            <a:chOff x="0" y="3734640"/>
            <a:chExt cx="907920" cy="1223640"/>
          </a:xfrm>
        </p:grpSpPr>
        <p:sp>
          <p:nvSpPr>
            <p:cNvPr id="685" name="CustomShape 16"/>
            <p:cNvSpPr/>
            <p:nvPr/>
          </p:nvSpPr>
          <p:spPr>
            <a:xfrm flipH="1">
              <a:off x="0" y="4848120"/>
              <a:ext cx="907920" cy="110160"/>
            </a:xfrm>
            <a:prstGeom prst="ellipse">
              <a:avLst/>
            </a:prstGeom>
            <a:solidFill>
              <a:srgbClr val="000000">
                <a:alpha val="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686" name="Google Shape;121;p22" descr=""/>
            <p:cNvPicPr/>
            <p:nvPr/>
          </p:nvPicPr>
          <p:blipFill>
            <a:blip r:embed="rId3"/>
            <a:srcRect l="0" t="0" r="32769" b="0"/>
            <a:stretch/>
          </p:blipFill>
          <p:spPr>
            <a:xfrm flipH="1">
              <a:off x="360" y="3734640"/>
              <a:ext cx="832680" cy="11851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687" name="Group 17"/>
          <p:cNvGrpSpPr/>
          <p:nvPr/>
        </p:nvGrpSpPr>
        <p:grpSpPr>
          <a:xfrm>
            <a:off x="8306640" y="2688120"/>
            <a:ext cx="903240" cy="2272320"/>
            <a:chOff x="8306640" y="2688120"/>
            <a:chExt cx="903240" cy="2272320"/>
          </a:xfrm>
        </p:grpSpPr>
        <p:sp>
          <p:nvSpPr>
            <p:cNvPr id="688" name="CustomShape 18"/>
            <p:cNvSpPr/>
            <p:nvPr/>
          </p:nvSpPr>
          <p:spPr>
            <a:xfrm>
              <a:off x="8487360" y="4850280"/>
              <a:ext cx="722520" cy="110160"/>
            </a:xfrm>
            <a:prstGeom prst="ellipse">
              <a:avLst/>
            </a:prstGeom>
            <a:solidFill>
              <a:srgbClr val="000000">
                <a:alpha val="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689" name="Google Shape;124;p22" descr=""/>
            <p:cNvPicPr/>
            <p:nvPr/>
          </p:nvPicPr>
          <p:blipFill>
            <a:blip r:embed="rId4"/>
            <a:srcRect l="0" t="0" r="22756" b="0"/>
            <a:stretch/>
          </p:blipFill>
          <p:spPr>
            <a:xfrm>
              <a:off x="8306640" y="2688120"/>
              <a:ext cx="837000" cy="22190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690" name="Group 19"/>
          <p:cNvGrpSpPr/>
          <p:nvPr/>
        </p:nvGrpSpPr>
        <p:grpSpPr>
          <a:xfrm>
            <a:off x="3960720" y="4347720"/>
            <a:ext cx="1221840" cy="610560"/>
            <a:chOff x="3960720" y="4347720"/>
            <a:chExt cx="1221840" cy="610560"/>
          </a:xfrm>
        </p:grpSpPr>
        <p:sp>
          <p:nvSpPr>
            <p:cNvPr id="691" name="CustomShape 20"/>
            <p:cNvSpPr/>
            <p:nvPr/>
          </p:nvSpPr>
          <p:spPr>
            <a:xfrm>
              <a:off x="3960720" y="4873320"/>
              <a:ext cx="1221840" cy="84960"/>
            </a:xfrm>
            <a:prstGeom prst="ellipse">
              <a:avLst/>
            </a:prstGeom>
            <a:solidFill>
              <a:srgbClr val="000000">
                <a:alpha val="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692" name="Google Shape;127;p22" descr=""/>
            <p:cNvPicPr/>
            <p:nvPr/>
          </p:nvPicPr>
          <p:blipFill>
            <a:blip r:embed="rId5"/>
            <a:stretch/>
          </p:blipFill>
          <p:spPr>
            <a:xfrm>
              <a:off x="4076640" y="4347720"/>
              <a:ext cx="1057320" cy="5648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693" name="PlaceHolder 21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6" r:id="rId17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be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oogle Shape;129;p23" descr="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ln>
            <a:noFill/>
          </a:ln>
        </p:spPr>
      </p:pic>
      <p:pic>
        <p:nvPicPr>
          <p:cNvPr id="731" name="Google Shape;130;p23" descr=""/>
          <p:cNvPicPr/>
          <p:nvPr/>
        </p:nvPicPr>
        <p:blipFill>
          <a:blip r:embed="rId3"/>
          <a:srcRect l="59099" t="0" r="0" b="0"/>
          <a:stretch/>
        </p:blipFill>
        <p:spPr>
          <a:xfrm flipH="1">
            <a:off x="8768520" y="819720"/>
            <a:ext cx="368640" cy="3071520"/>
          </a:xfrm>
          <a:prstGeom prst="rect">
            <a:avLst/>
          </a:prstGeom>
          <a:ln>
            <a:noFill/>
          </a:ln>
        </p:spPr>
      </p:pic>
      <p:sp>
        <p:nvSpPr>
          <p:cNvPr id="732" name="PlaceHolder 1"/>
          <p:cNvSpPr>
            <a:spLocks noGrp="1"/>
          </p:cNvSpPr>
          <p:nvPr>
            <p:ph type="title"/>
          </p:nvPr>
        </p:nvSpPr>
        <p:spPr>
          <a:xfrm>
            <a:off x="986760" y="2799360"/>
            <a:ext cx="2742120" cy="36540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3" name="PlaceHolder 2"/>
          <p:cNvSpPr>
            <a:spLocks noGrp="1"/>
          </p:cNvSpPr>
          <p:nvPr>
            <p:ph type="title"/>
          </p:nvPr>
        </p:nvSpPr>
        <p:spPr>
          <a:xfrm>
            <a:off x="5414760" y="2799360"/>
            <a:ext cx="2742120" cy="36540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4" name="PlaceHolder 3"/>
          <p:cNvSpPr>
            <a:spLocks noGrp="1"/>
          </p:cNvSpPr>
          <p:nvPr>
            <p:ph type="title"/>
          </p:nvPr>
        </p:nvSpPr>
        <p:spPr>
          <a:xfrm>
            <a:off x="720000" y="539640"/>
            <a:ext cx="7703640" cy="45684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35" name="Group 4"/>
          <p:cNvGrpSpPr/>
          <p:nvPr/>
        </p:nvGrpSpPr>
        <p:grpSpPr>
          <a:xfrm>
            <a:off x="8085960" y="0"/>
            <a:ext cx="689040" cy="773640"/>
            <a:chOff x="8085960" y="0"/>
            <a:chExt cx="689040" cy="773640"/>
          </a:xfrm>
        </p:grpSpPr>
        <p:sp>
          <p:nvSpPr>
            <p:cNvPr id="736" name="CustomShape 5"/>
            <p:cNvSpPr/>
            <p:nvPr/>
          </p:nvSpPr>
          <p:spPr>
            <a:xfrm>
              <a:off x="8085960" y="452880"/>
              <a:ext cx="689040" cy="307440"/>
            </a:xfrm>
            <a:custGeom>
              <a:avLst/>
              <a:gdLst/>
              <a:ahLst/>
              <a:rect l="l" t="t" r="r" b="b"/>
              <a:pathLst>
                <a:path w="33881" h="1513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7" name="CustomShape 6"/>
            <p:cNvSpPr/>
            <p:nvPr/>
          </p:nvSpPr>
          <p:spPr>
            <a:xfrm>
              <a:off x="8123040" y="721800"/>
              <a:ext cx="617400" cy="51840"/>
            </a:xfrm>
            <a:custGeom>
              <a:avLst/>
              <a:gdLst/>
              <a:ahLst/>
              <a:rect l="l" t="t" r="r" b="b"/>
              <a:pathLst>
                <a:path w="30366" h="2559">
                  <a:moveTo>
                    <a:pt x="15129" y="1"/>
                  </a:moveTo>
                  <a:lnTo>
                    <a:pt x="12466" y="108"/>
                  </a:lnTo>
                  <a:lnTo>
                    <a:pt x="9589" y="321"/>
                  </a:lnTo>
                  <a:lnTo>
                    <a:pt x="6499" y="640"/>
                  </a:lnTo>
                  <a:lnTo>
                    <a:pt x="3303" y="1173"/>
                  </a:lnTo>
                  <a:lnTo>
                    <a:pt x="0" y="1919"/>
                  </a:lnTo>
                  <a:lnTo>
                    <a:pt x="2025" y="2132"/>
                  </a:lnTo>
                  <a:lnTo>
                    <a:pt x="4582" y="2345"/>
                  </a:lnTo>
                  <a:lnTo>
                    <a:pt x="8098" y="2451"/>
                  </a:lnTo>
                  <a:lnTo>
                    <a:pt x="12466" y="2558"/>
                  </a:lnTo>
                  <a:lnTo>
                    <a:pt x="17686" y="2558"/>
                  </a:lnTo>
                  <a:lnTo>
                    <a:pt x="23653" y="2345"/>
                  </a:lnTo>
                  <a:lnTo>
                    <a:pt x="30365" y="1919"/>
                  </a:lnTo>
                  <a:lnTo>
                    <a:pt x="29726" y="1706"/>
                  </a:lnTo>
                  <a:lnTo>
                    <a:pt x="28128" y="1279"/>
                  </a:lnTo>
                  <a:lnTo>
                    <a:pt x="25571" y="747"/>
                  </a:lnTo>
                  <a:lnTo>
                    <a:pt x="23866" y="534"/>
                  </a:lnTo>
                  <a:lnTo>
                    <a:pt x="22055" y="321"/>
                  </a:lnTo>
                  <a:lnTo>
                    <a:pt x="19924" y="108"/>
                  </a:lnTo>
                  <a:lnTo>
                    <a:pt x="17580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8" name="CustomShape 7"/>
            <p:cNvSpPr/>
            <p:nvPr/>
          </p:nvSpPr>
          <p:spPr>
            <a:xfrm>
              <a:off x="8168400" y="732600"/>
              <a:ext cx="543600" cy="36360"/>
            </a:xfrm>
            <a:custGeom>
              <a:avLst/>
              <a:gdLst/>
              <a:ahLst/>
              <a:rect l="l" t="t" r="r" b="b"/>
              <a:pathLst>
                <a:path w="26744" h="1812">
                  <a:moveTo>
                    <a:pt x="12999" y="1"/>
                  </a:moveTo>
                  <a:lnTo>
                    <a:pt x="8844" y="107"/>
                  </a:lnTo>
                  <a:lnTo>
                    <a:pt x="5221" y="427"/>
                  </a:lnTo>
                  <a:lnTo>
                    <a:pt x="2451" y="746"/>
                  </a:lnTo>
                  <a:lnTo>
                    <a:pt x="1" y="1066"/>
                  </a:lnTo>
                  <a:lnTo>
                    <a:pt x="2132" y="1386"/>
                  </a:lnTo>
                  <a:lnTo>
                    <a:pt x="4369" y="1599"/>
                  </a:lnTo>
                  <a:lnTo>
                    <a:pt x="8950" y="1812"/>
                  </a:lnTo>
                  <a:lnTo>
                    <a:pt x="13425" y="1812"/>
                  </a:lnTo>
                  <a:lnTo>
                    <a:pt x="17580" y="1705"/>
                  </a:lnTo>
                  <a:lnTo>
                    <a:pt x="21309" y="1492"/>
                  </a:lnTo>
                  <a:lnTo>
                    <a:pt x="24186" y="1386"/>
                  </a:lnTo>
                  <a:lnTo>
                    <a:pt x="26743" y="1066"/>
                  </a:lnTo>
                  <a:lnTo>
                    <a:pt x="24399" y="640"/>
                  </a:lnTo>
                  <a:lnTo>
                    <a:pt x="22162" y="427"/>
                  </a:lnTo>
                  <a:lnTo>
                    <a:pt x="19818" y="214"/>
                  </a:lnTo>
                  <a:lnTo>
                    <a:pt x="174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9" name="CustomShape 8"/>
            <p:cNvSpPr/>
            <p:nvPr/>
          </p:nvSpPr>
          <p:spPr>
            <a:xfrm>
              <a:off x="8326800" y="390240"/>
              <a:ext cx="229320" cy="73440"/>
            </a:xfrm>
            <a:custGeom>
              <a:avLst/>
              <a:gdLst/>
              <a:ahLst/>
              <a:rect l="l" t="t" r="r" b="b"/>
              <a:pathLst>
                <a:path w="11294" h="3624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0" name="CustomShape 9"/>
            <p:cNvSpPr/>
            <p:nvPr/>
          </p:nvSpPr>
          <p:spPr>
            <a:xfrm>
              <a:off x="8430840" y="0"/>
              <a:ext cx="16920" cy="389880"/>
            </a:xfrm>
            <a:custGeom>
              <a:avLst/>
              <a:gdLst/>
              <a:ahLst/>
              <a:rect l="l" t="t" r="r" b="b"/>
              <a:pathLst>
                <a:path w="853" h="19179">
                  <a:moveTo>
                    <a:pt x="0" y="1"/>
                  </a:moveTo>
                  <a:lnTo>
                    <a:pt x="427" y="19179"/>
                  </a:lnTo>
                  <a:lnTo>
                    <a:pt x="853" y="19179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dk1"/>
            </a:solidFill>
            <a:ln w="1908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1" name="CustomShape 10"/>
            <p:cNvSpPr/>
            <p:nvPr/>
          </p:nvSpPr>
          <p:spPr>
            <a:xfrm>
              <a:off x="8363520" y="732600"/>
              <a:ext cx="151560" cy="32040"/>
            </a:xfrm>
            <a:custGeom>
              <a:avLst/>
              <a:gdLst/>
              <a:ahLst/>
              <a:rect l="l" t="t" r="r" b="b"/>
              <a:pathLst>
                <a:path w="7459" h="1599">
                  <a:moveTo>
                    <a:pt x="2558" y="1"/>
                  </a:moveTo>
                  <a:lnTo>
                    <a:pt x="1" y="107"/>
                  </a:lnTo>
                  <a:lnTo>
                    <a:pt x="640" y="533"/>
                  </a:lnTo>
                  <a:lnTo>
                    <a:pt x="1386" y="960"/>
                  </a:lnTo>
                  <a:lnTo>
                    <a:pt x="2451" y="1386"/>
                  </a:lnTo>
                  <a:lnTo>
                    <a:pt x="2984" y="1492"/>
                  </a:lnTo>
                  <a:lnTo>
                    <a:pt x="3517" y="1599"/>
                  </a:lnTo>
                  <a:lnTo>
                    <a:pt x="4156" y="1599"/>
                  </a:lnTo>
                  <a:lnTo>
                    <a:pt x="4795" y="1492"/>
                  </a:lnTo>
                  <a:lnTo>
                    <a:pt x="5434" y="1279"/>
                  </a:lnTo>
                  <a:lnTo>
                    <a:pt x="6074" y="960"/>
                  </a:lnTo>
                  <a:lnTo>
                    <a:pt x="6819" y="533"/>
                  </a:lnTo>
                  <a:lnTo>
                    <a:pt x="7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2" name="CustomShape 11"/>
            <p:cNvSpPr/>
            <p:nvPr/>
          </p:nvSpPr>
          <p:spPr>
            <a:xfrm>
              <a:off x="8085960" y="452880"/>
              <a:ext cx="689040" cy="307440"/>
            </a:xfrm>
            <a:custGeom>
              <a:avLst/>
              <a:gdLst/>
              <a:ahLst/>
              <a:rect l="l" t="t" r="r" b="b"/>
              <a:pathLst>
                <a:path w="33881" h="1513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3" name="CustomShape 12"/>
            <p:cNvSpPr/>
            <p:nvPr/>
          </p:nvSpPr>
          <p:spPr>
            <a:xfrm>
              <a:off x="8085960" y="455040"/>
              <a:ext cx="689040" cy="116640"/>
            </a:xfrm>
            <a:custGeom>
              <a:avLst/>
              <a:gdLst/>
              <a:ahLst/>
              <a:rect l="l" t="t" r="r" b="b"/>
              <a:pathLst>
                <a:path w="33881" h="5754">
                  <a:moveTo>
                    <a:pt x="16301" y="0"/>
                  </a:moveTo>
                  <a:lnTo>
                    <a:pt x="14810" y="107"/>
                  </a:lnTo>
                  <a:lnTo>
                    <a:pt x="13318" y="213"/>
                  </a:lnTo>
                  <a:lnTo>
                    <a:pt x="11826" y="533"/>
                  </a:lnTo>
                  <a:lnTo>
                    <a:pt x="10228" y="959"/>
                  </a:lnTo>
                  <a:lnTo>
                    <a:pt x="8630" y="1385"/>
                  </a:lnTo>
                  <a:lnTo>
                    <a:pt x="6925" y="2024"/>
                  </a:lnTo>
                  <a:lnTo>
                    <a:pt x="5221" y="2770"/>
                  </a:lnTo>
                  <a:lnTo>
                    <a:pt x="3516" y="3623"/>
                  </a:lnTo>
                  <a:lnTo>
                    <a:pt x="1811" y="4688"/>
                  </a:lnTo>
                  <a:lnTo>
                    <a:pt x="0" y="5753"/>
                  </a:lnTo>
                  <a:lnTo>
                    <a:pt x="3090" y="5327"/>
                  </a:lnTo>
                  <a:lnTo>
                    <a:pt x="6606" y="4901"/>
                  </a:lnTo>
                  <a:lnTo>
                    <a:pt x="11081" y="4475"/>
                  </a:lnTo>
                  <a:lnTo>
                    <a:pt x="13638" y="4368"/>
                  </a:lnTo>
                  <a:lnTo>
                    <a:pt x="16301" y="4262"/>
                  </a:lnTo>
                  <a:lnTo>
                    <a:pt x="19178" y="4262"/>
                  </a:lnTo>
                  <a:lnTo>
                    <a:pt x="22055" y="4368"/>
                  </a:lnTo>
                  <a:lnTo>
                    <a:pt x="24931" y="4475"/>
                  </a:lnTo>
                  <a:lnTo>
                    <a:pt x="27914" y="4795"/>
                  </a:lnTo>
                  <a:lnTo>
                    <a:pt x="30898" y="5221"/>
                  </a:lnTo>
                  <a:lnTo>
                    <a:pt x="33881" y="5753"/>
                  </a:lnTo>
                  <a:lnTo>
                    <a:pt x="33881" y="5753"/>
                  </a:lnTo>
                  <a:lnTo>
                    <a:pt x="33242" y="5221"/>
                  </a:lnTo>
                  <a:lnTo>
                    <a:pt x="32389" y="4688"/>
                  </a:lnTo>
                  <a:lnTo>
                    <a:pt x="31324" y="3942"/>
                  </a:lnTo>
                  <a:lnTo>
                    <a:pt x="29832" y="3196"/>
                  </a:lnTo>
                  <a:lnTo>
                    <a:pt x="28234" y="2344"/>
                  </a:lnTo>
                  <a:lnTo>
                    <a:pt x="26316" y="1598"/>
                  </a:lnTo>
                  <a:lnTo>
                    <a:pt x="24079" y="852"/>
                  </a:lnTo>
                  <a:lnTo>
                    <a:pt x="21735" y="320"/>
                  </a:lnTo>
                  <a:lnTo>
                    <a:pt x="20456" y="107"/>
                  </a:lnTo>
                  <a:lnTo>
                    <a:pt x="19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4" name="CustomShape 13"/>
            <p:cNvSpPr/>
            <p:nvPr/>
          </p:nvSpPr>
          <p:spPr>
            <a:xfrm>
              <a:off x="8326800" y="390240"/>
              <a:ext cx="229320" cy="73440"/>
            </a:xfrm>
            <a:custGeom>
              <a:avLst/>
              <a:gdLst/>
              <a:ahLst/>
              <a:rect l="l" t="t" r="r" b="b"/>
              <a:pathLst>
                <a:path w="11294" h="3624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45" name="Group 14"/>
          <p:cNvGrpSpPr/>
          <p:nvPr/>
        </p:nvGrpSpPr>
        <p:grpSpPr>
          <a:xfrm>
            <a:off x="368640" y="0"/>
            <a:ext cx="689040" cy="773640"/>
            <a:chOff x="368640" y="0"/>
            <a:chExt cx="689040" cy="773640"/>
          </a:xfrm>
        </p:grpSpPr>
        <p:sp>
          <p:nvSpPr>
            <p:cNvPr id="746" name="CustomShape 15"/>
            <p:cNvSpPr/>
            <p:nvPr/>
          </p:nvSpPr>
          <p:spPr>
            <a:xfrm>
              <a:off x="368640" y="452880"/>
              <a:ext cx="689040" cy="307440"/>
            </a:xfrm>
            <a:custGeom>
              <a:avLst/>
              <a:gdLst/>
              <a:ahLst/>
              <a:rect l="l" t="t" r="r" b="b"/>
              <a:pathLst>
                <a:path w="33881" h="1513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7" name="CustomShape 16"/>
            <p:cNvSpPr/>
            <p:nvPr/>
          </p:nvSpPr>
          <p:spPr>
            <a:xfrm>
              <a:off x="405360" y="721800"/>
              <a:ext cx="617400" cy="51840"/>
            </a:xfrm>
            <a:custGeom>
              <a:avLst/>
              <a:gdLst/>
              <a:ahLst/>
              <a:rect l="l" t="t" r="r" b="b"/>
              <a:pathLst>
                <a:path w="30366" h="2559">
                  <a:moveTo>
                    <a:pt x="15129" y="1"/>
                  </a:moveTo>
                  <a:lnTo>
                    <a:pt x="12466" y="108"/>
                  </a:lnTo>
                  <a:lnTo>
                    <a:pt x="9589" y="321"/>
                  </a:lnTo>
                  <a:lnTo>
                    <a:pt x="6499" y="640"/>
                  </a:lnTo>
                  <a:lnTo>
                    <a:pt x="3303" y="1173"/>
                  </a:lnTo>
                  <a:lnTo>
                    <a:pt x="0" y="1919"/>
                  </a:lnTo>
                  <a:lnTo>
                    <a:pt x="2025" y="2132"/>
                  </a:lnTo>
                  <a:lnTo>
                    <a:pt x="4582" y="2345"/>
                  </a:lnTo>
                  <a:lnTo>
                    <a:pt x="8098" y="2451"/>
                  </a:lnTo>
                  <a:lnTo>
                    <a:pt x="12466" y="2558"/>
                  </a:lnTo>
                  <a:lnTo>
                    <a:pt x="17686" y="2558"/>
                  </a:lnTo>
                  <a:lnTo>
                    <a:pt x="23653" y="2345"/>
                  </a:lnTo>
                  <a:lnTo>
                    <a:pt x="30365" y="1919"/>
                  </a:lnTo>
                  <a:lnTo>
                    <a:pt x="29726" y="1706"/>
                  </a:lnTo>
                  <a:lnTo>
                    <a:pt x="28128" y="1279"/>
                  </a:lnTo>
                  <a:lnTo>
                    <a:pt x="25571" y="747"/>
                  </a:lnTo>
                  <a:lnTo>
                    <a:pt x="23866" y="534"/>
                  </a:lnTo>
                  <a:lnTo>
                    <a:pt x="22055" y="321"/>
                  </a:lnTo>
                  <a:lnTo>
                    <a:pt x="19924" y="108"/>
                  </a:lnTo>
                  <a:lnTo>
                    <a:pt x="17580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8" name="CustomShape 17"/>
            <p:cNvSpPr/>
            <p:nvPr/>
          </p:nvSpPr>
          <p:spPr>
            <a:xfrm>
              <a:off x="451080" y="732600"/>
              <a:ext cx="543600" cy="36360"/>
            </a:xfrm>
            <a:custGeom>
              <a:avLst/>
              <a:gdLst/>
              <a:ahLst/>
              <a:rect l="l" t="t" r="r" b="b"/>
              <a:pathLst>
                <a:path w="26744" h="1812">
                  <a:moveTo>
                    <a:pt x="12999" y="1"/>
                  </a:moveTo>
                  <a:lnTo>
                    <a:pt x="8844" y="107"/>
                  </a:lnTo>
                  <a:lnTo>
                    <a:pt x="5221" y="427"/>
                  </a:lnTo>
                  <a:lnTo>
                    <a:pt x="2451" y="746"/>
                  </a:lnTo>
                  <a:lnTo>
                    <a:pt x="1" y="1066"/>
                  </a:lnTo>
                  <a:lnTo>
                    <a:pt x="2132" y="1386"/>
                  </a:lnTo>
                  <a:lnTo>
                    <a:pt x="4369" y="1599"/>
                  </a:lnTo>
                  <a:lnTo>
                    <a:pt x="8950" y="1812"/>
                  </a:lnTo>
                  <a:lnTo>
                    <a:pt x="13425" y="1812"/>
                  </a:lnTo>
                  <a:lnTo>
                    <a:pt x="17580" y="1705"/>
                  </a:lnTo>
                  <a:lnTo>
                    <a:pt x="21309" y="1492"/>
                  </a:lnTo>
                  <a:lnTo>
                    <a:pt x="24186" y="1386"/>
                  </a:lnTo>
                  <a:lnTo>
                    <a:pt x="26743" y="1066"/>
                  </a:lnTo>
                  <a:lnTo>
                    <a:pt x="24399" y="640"/>
                  </a:lnTo>
                  <a:lnTo>
                    <a:pt x="22162" y="427"/>
                  </a:lnTo>
                  <a:lnTo>
                    <a:pt x="19818" y="214"/>
                  </a:lnTo>
                  <a:lnTo>
                    <a:pt x="174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9" name="CustomShape 18"/>
            <p:cNvSpPr/>
            <p:nvPr/>
          </p:nvSpPr>
          <p:spPr>
            <a:xfrm>
              <a:off x="609120" y="390240"/>
              <a:ext cx="229320" cy="73440"/>
            </a:xfrm>
            <a:custGeom>
              <a:avLst/>
              <a:gdLst/>
              <a:ahLst/>
              <a:rect l="l" t="t" r="r" b="b"/>
              <a:pathLst>
                <a:path w="11294" h="3624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0" name="CustomShape 19"/>
            <p:cNvSpPr/>
            <p:nvPr/>
          </p:nvSpPr>
          <p:spPr>
            <a:xfrm>
              <a:off x="713160" y="0"/>
              <a:ext cx="16920" cy="389880"/>
            </a:xfrm>
            <a:custGeom>
              <a:avLst/>
              <a:gdLst/>
              <a:ahLst/>
              <a:rect l="l" t="t" r="r" b="b"/>
              <a:pathLst>
                <a:path w="853" h="19179">
                  <a:moveTo>
                    <a:pt x="0" y="1"/>
                  </a:moveTo>
                  <a:lnTo>
                    <a:pt x="427" y="19179"/>
                  </a:lnTo>
                  <a:lnTo>
                    <a:pt x="853" y="19179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dk1"/>
            </a:solidFill>
            <a:ln w="1908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1" name="CustomShape 20"/>
            <p:cNvSpPr/>
            <p:nvPr/>
          </p:nvSpPr>
          <p:spPr>
            <a:xfrm>
              <a:off x="645840" y="732600"/>
              <a:ext cx="151560" cy="32040"/>
            </a:xfrm>
            <a:custGeom>
              <a:avLst/>
              <a:gdLst/>
              <a:ahLst/>
              <a:rect l="l" t="t" r="r" b="b"/>
              <a:pathLst>
                <a:path w="7459" h="1599">
                  <a:moveTo>
                    <a:pt x="2558" y="1"/>
                  </a:moveTo>
                  <a:lnTo>
                    <a:pt x="1" y="107"/>
                  </a:lnTo>
                  <a:lnTo>
                    <a:pt x="640" y="533"/>
                  </a:lnTo>
                  <a:lnTo>
                    <a:pt x="1386" y="960"/>
                  </a:lnTo>
                  <a:lnTo>
                    <a:pt x="2451" y="1386"/>
                  </a:lnTo>
                  <a:lnTo>
                    <a:pt x="2984" y="1492"/>
                  </a:lnTo>
                  <a:lnTo>
                    <a:pt x="3517" y="1599"/>
                  </a:lnTo>
                  <a:lnTo>
                    <a:pt x="4156" y="1599"/>
                  </a:lnTo>
                  <a:lnTo>
                    <a:pt x="4795" y="1492"/>
                  </a:lnTo>
                  <a:lnTo>
                    <a:pt x="5434" y="1279"/>
                  </a:lnTo>
                  <a:lnTo>
                    <a:pt x="6074" y="960"/>
                  </a:lnTo>
                  <a:lnTo>
                    <a:pt x="6819" y="533"/>
                  </a:lnTo>
                  <a:lnTo>
                    <a:pt x="7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2" name="CustomShape 21"/>
            <p:cNvSpPr/>
            <p:nvPr/>
          </p:nvSpPr>
          <p:spPr>
            <a:xfrm>
              <a:off x="368640" y="452880"/>
              <a:ext cx="689040" cy="307440"/>
            </a:xfrm>
            <a:custGeom>
              <a:avLst/>
              <a:gdLst/>
              <a:ahLst/>
              <a:rect l="l" t="t" r="r" b="b"/>
              <a:pathLst>
                <a:path w="33881" h="1513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3" name="CustomShape 22"/>
            <p:cNvSpPr/>
            <p:nvPr/>
          </p:nvSpPr>
          <p:spPr>
            <a:xfrm>
              <a:off x="368640" y="455040"/>
              <a:ext cx="689040" cy="116640"/>
            </a:xfrm>
            <a:custGeom>
              <a:avLst/>
              <a:gdLst/>
              <a:ahLst/>
              <a:rect l="l" t="t" r="r" b="b"/>
              <a:pathLst>
                <a:path w="33881" h="5754">
                  <a:moveTo>
                    <a:pt x="16301" y="0"/>
                  </a:moveTo>
                  <a:lnTo>
                    <a:pt x="14810" y="107"/>
                  </a:lnTo>
                  <a:lnTo>
                    <a:pt x="13318" y="213"/>
                  </a:lnTo>
                  <a:lnTo>
                    <a:pt x="11826" y="533"/>
                  </a:lnTo>
                  <a:lnTo>
                    <a:pt x="10228" y="959"/>
                  </a:lnTo>
                  <a:lnTo>
                    <a:pt x="8630" y="1385"/>
                  </a:lnTo>
                  <a:lnTo>
                    <a:pt x="6925" y="2024"/>
                  </a:lnTo>
                  <a:lnTo>
                    <a:pt x="5221" y="2770"/>
                  </a:lnTo>
                  <a:lnTo>
                    <a:pt x="3516" y="3623"/>
                  </a:lnTo>
                  <a:lnTo>
                    <a:pt x="1811" y="4688"/>
                  </a:lnTo>
                  <a:lnTo>
                    <a:pt x="0" y="5753"/>
                  </a:lnTo>
                  <a:lnTo>
                    <a:pt x="3090" y="5327"/>
                  </a:lnTo>
                  <a:lnTo>
                    <a:pt x="6606" y="4901"/>
                  </a:lnTo>
                  <a:lnTo>
                    <a:pt x="11081" y="4475"/>
                  </a:lnTo>
                  <a:lnTo>
                    <a:pt x="13638" y="4368"/>
                  </a:lnTo>
                  <a:lnTo>
                    <a:pt x="16301" y="4262"/>
                  </a:lnTo>
                  <a:lnTo>
                    <a:pt x="19178" y="4262"/>
                  </a:lnTo>
                  <a:lnTo>
                    <a:pt x="22055" y="4368"/>
                  </a:lnTo>
                  <a:lnTo>
                    <a:pt x="24931" y="4475"/>
                  </a:lnTo>
                  <a:lnTo>
                    <a:pt x="27914" y="4795"/>
                  </a:lnTo>
                  <a:lnTo>
                    <a:pt x="30898" y="5221"/>
                  </a:lnTo>
                  <a:lnTo>
                    <a:pt x="33881" y="5753"/>
                  </a:lnTo>
                  <a:lnTo>
                    <a:pt x="33881" y="5753"/>
                  </a:lnTo>
                  <a:lnTo>
                    <a:pt x="33242" y="5221"/>
                  </a:lnTo>
                  <a:lnTo>
                    <a:pt x="32389" y="4688"/>
                  </a:lnTo>
                  <a:lnTo>
                    <a:pt x="31324" y="3942"/>
                  </a:lnTo>
                  <a:lnTo>
                    <a:pt x="29832" y="3196"/>
                  </a:lnTo>
                  <a:lnTo>
                    <a:pt x="28234" y="2344"/>
                  </a:lnTo>
                  <a:lnTo>
                    <a:pt x="26316" y="1598"/>
                  </a:lnTo>
                  <a:lnTo>
                    <a:pt x="24079" y="852"/>
                  </a:lnTo>
                  <a:lnTo>
                    <a:pt x="21735" y="320"/>
                  </a:lnTo>
                  <a:lnTo>
                    <a:pt x="20456" y="107"/>
                  </a:lnTo>
                  <a:lnTo>
                    <a:pt x="19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4" name="CustomShape 23"/>
            <p:cNvSpPr/>
            <p:nvPr/>
          </p:nvSpPr>
          <p:spPr>
            <a:xfrm>
              <a:off x="609120" y="390240"/>
              <a:ext cx="229320" cy="73440"/>
            </a:xfrm>
            <a:custGeom>
              <a:avLst/>
              <a:gdLst/>
              <a:ahLst/>
              <a:rect l="l" t="t" r="r" b="b"/>
              <a:pathLst>
                <a:path w="11294" h="3624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55" name="PlaceHolder 2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be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Google Shape;787;g131907f3488_0_9962" descr="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ln>
            <a:noFill/>
          </a:ln>
        </p:spPr>
      </p:pic>
      <p:pic>
        <p:nvPicPr>
          <p:cNvPr id="793" name="Google Shape;788;g131907f3488_0_9962" descr=""/>
          <p:cNvPicPr/>
          <p:nvPr/>
        </p:nvPicPr>
        <p:blipFill>
          <a:blip r:embed="rId3"/>
          <a:srcRect l="33653" t="0" r="0" b="0"/>
          <a:stretch/>
        </p:blipFill>
        <p:spPr>
          <a:xfrm flipH="1">
            <a:off x="8546400" y="920520"/>
            <a:ext cx="600120" cy="3081240"/>
          </a:xfrm>
          <a:prstGeom prst="rect">
            <a:avLst/>
          </a:prstGeom>
          <a:ln>
            <a:noFill/>
          </a:ln>
        </p:spPr>
      </p:pic>
      <p:sp>
        <p:nvSpPr>
          <p:cNvPr id="794" name="PlaceHolder 1"/>
          <p:cNvSpPr>
            <a:spLocks noGrp="1"/>
          </p:cNvSpPr>
          <p:nvPr>
            <p:ph type="title"/>
          </p:nvPr>
        </p:nvSpPr>
        <p:spPr>
          <a:xfrm>
            <a:off x="5186880" y="1746360"/>
            <a:ext cx="2630160" cy="57240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95" name="Group 2"/>
          <p:cNvGrpSpPr/>
          <p:nvPr/>
        </p:nvGrpSpPr>
        <p:grpSpPr>
          <a:xfrm>
            <a:off x="6595560" y="0"/>
            <a:ext cx="689040" cy="773640"/>
            <a:chOff x="6595560" y="0"/>
            <a:chExt cx="689040" cy="773640"/>
          </a:xfrm>
        </p:grpSpPr>
        <p:sp>
          <p:nvSpPr>
            <p:cNvPr id="796" name="CustomShape 3"/>
            <p:cNvSpPr/>
            <p:nvPr/>
          </p:nvSpPr>
          <p:spPr>
            <a:xfrm>
              <a:off x="6595560" y="452880"/>
              <a:ext cx="689040" cy="307440"/>
            </a:xfrm>
            <a:custGeom>
              <a:avLst/>
              <a:gdLst/>
              <a:ahLst/>
              <a:rect l="l" t="t" r="r" b="b"/>
              <a:pathLst>
                <a:path w="33881" h="1513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7" name="CustomShape 4"/>
            <p:cNvSpPr/>
            <p:nvPr/>
          </p:nvSpPr>
          <p:spPr>
            <a:xfrm>
              <a:off x="6632280" y="721800"/>
              <a:ext cx="617400" cy="51840"/>
            </a:xfrm>
            <a:custGeom>
              <a:avLst/>
              <a:gdLst/>
              <a:ahLst/>
              <a:rect l="l" t="t" r="r" b="b"/>
              <a:pathLst>
                <a:path w="30366" h="2559">
                  <a:moveTo>
                    <a:pt x="15129" y="1"/>
                  </a:moveTo>
                  <a:lnTo>
                    <a:pt x="12466" y="108"/>
                  </a:lnTo>
                  <a:lnTo>
                    <a:pt x="9589" y="321"/>
                  </a:lnTo>
                  <a:lnTo>
                    <a:pt x="6499" y="640"/>
                  </a:lnTo>
                  <a:lnTo>
                    <a:pt x="3303" y="1173"/>
                  </a:lnTo>
                  <a:lnTo>
                    <a:pt x="0" y="1919"/>
                  </a:lnTo>
                  <a:lnTo>
                    <a:pt x="2025" y="2132"/>
                  </a:lnTo>
                  <a:lnTo>
                    <a:pt x="4582" y="2345"/>
                  </a:lnTo>
                  <a:lnTo>
                    <a:pt x="8098" y="2451"/>
                  </a:lnTo>
                  <a:lnTo>
                    <a:pt x="12466" y="2558"/>
                  </a:lnTo>
                  <a:lnTo>
                    <a:pt x="17686" y="2558"/>
                  </a:lnTo>
                  <a:lnTo>
                    <a:pt x="23653" y="2345"/>
                  </a:lnTo>
                  <a:lnTo>
                    <a:pt x="30365" y="1919"/>
                  </a:lnTo>
                  <a:lnTo>
                    <a:pt x="29726" y="1706"/>
                  </a:lnTo>
                  <a:lnTo>
                    <a:pt x="28128" y="1279"/>
                  </a:lnTo>
                  <a:lnTo>
                    <a:pt x="25571" y="747"/>
                  </a:lnTo>
                  <a:lnTo>
                    <a:pt x="23866" y="534"/>
                  </a:lnTo>
                  <a:lnTo>
                    <a:pt x="22055" y="321"/>
                  </a:lnTo>
                  <a:lnTo>
                    <a:pt x="19924" y="108"/>
                  </a:lnTo>
                  <a:lnTo>
                    <a:pt x="17580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8" name="CustomShape 5"/>
            <p:cNvSpPr/>
            <p:nvPr/>
          </p:nvSpPr>
          <p:spPr>
            <a:xfrm>
              <a:off x="6677640" y="732600"/>
              <a:ext cx="543600" cy="36360"/>
            </a:xfrm>
            <a:custGeom>
              <a:avLst/>
              <a:gdLst/>
              <a:ahLst/>
              <a:rect l="l" t="t" r="r" b="b"/>
              <a:pathLst>
                <a:path w="26744" h="1812">
                  <a:moveTo>
                    <a:pt x="12999" y="1"/>
                  </a:moveTo>
                  <a:lnTo>
                    <a:pt x="8844" y="107"/>
                  </a:lnTo>
                  <a:lnTo>
                    <a:pt x="5221" y="427"/>
                  </a:lnTo>
                  <a:lnTo>
                    <a:pt x="2451" y="746"/>
                  </a:lnTo>
                  <a:lnTo>
                    <a:pt x="1" y="1066"/>
                  </a:lnTo>
                  <a:lnTo>
                    <a:pt x="2132" y="1386"/>
                  </a:lnTo>
                  <a:lnTo>
                    <a:pt x="4369" y="1599"/>
                  </a:lnTo>
                  <a:lnTo>
                    <a:pt x="8950" y="1812"/>
                  </a:lnTo>
                  <a:lnTo>
                    <a:pt x="13425" y="1812"/>
                  </a:lnTo>
                  <a:lnTo>
                    <a:pt x="17580" y="1705"/>
                  </a:lnTo>
                  <a:lnTo>
                    <a:pt x="21309" y="1492"/>
                  </a:lnTo>
                  <a:lnTo>
                    <a:pt x="24186" y="1386"/>
                  </a:lnTo>
                  <a:lnTo>
                    <a:pt x="26743" y="1066"/>
                  </a:lnTo>
                  <a:lnTo>
                    <a:pt x="24399" y="640"/>
                  </a:lnTo>
                  <a:lnTo>
                    <a:pt x="22162" y="427"/>
                  </a:lnTo>
                  <a:lnTo>
                    <a:pt x="19818" y="214"/>
                  </a:lnTo>
                  <a:lnTo>
                    <a:pt x="174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9" name="CustomShape 6"/>
            <p:cNvSpPr/>
            <p:nvPr/>
          </p:nvSpPr>
          <p:spPr>
            <a:xfrm>
              <a:off x="6836040" y="390240"/>
              <a:ext cx="229320" cy="73440"/>
            </a:xfrm>
            <a:custGeom>
              <a:avLst/>
              <a:gdLst/>
              <a:ahLst/>
              <a:rect l="l" t="t" r="r" b="b"/>
              <a:pathLst>
                <a:path w="11294" h="3624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0" name="CustomShape 7"/>
            <p:cNvSpPr/>
            <p:nvPr/>
          </p:nvSpPr>
          <p:spPr>
            <a:xfrm>
              <a:off x="6940080" y="0"/>
              <a:ext cx="16920" cy="389880"/>
            </a:xfrm>
            <a:custGeom>
              <a:avLst/>
              <a:gdLst/>
              <a:ahLst/>
              <a:rect l="l" t="t" r="r" b="b"/>
              <a:pathLst>
                <a:path w="853" h="19179">
                  <a:moveTo>
                    <a:pt x="0" y="1"/>
                  </a:moveTo>
                  <a:lnTo>
                    <a:pt x="427" y="19179"/>
                  </a:lnTo>
                  <a:lnTo>
                    <a:pt x="853" y="19179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dk1"/>
            </a:solidFill>
            <a:ln w="1908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1" name="CustomShape 8"/>
            <p:cNvSpPr/>
            <p:nvPr/>
          </p:nvSpPr>
          <p:spPr>
            <a:xfrm>
              <a:off x="6872760" y="732600"/>
              <a:ext cx="151560" cy="32040"/>
            </a:xfrm>
            <a:custGeom>
              <a:avLst/>
              <a:gdLst/>
              <a:ahLst/>
              <a:rect l="l" t="t" r="r" b="b"/>
              <a:pathLst>
                <a:path w="7459" h="1599">
                  <a:moveTo>
                    <a:pt x="2558" y="1"/>
                  </a:moveTo>
                  <a:lnTo>
                    <a:pt x="1" y="107"/>
                  </a:lnTo>
                  <a:lnTo>
                    <a:pt x="640" y="533"/>
                  </a:lnTo>
                  <a:lnTo>
                    <a:pt x="1386" y="960"/>
                  </a:lnTo>
                  <a:lnTo>
                    <a:pt x="2451" y="1386"/>
                  </a:lnTo>
                  <a:lnTo>
                    <a:pt x="2984" y="1492"/>
                  </a:lnTo>
                  <a:lnTo>
                    <a:pt x="3517" y="1599"/>
                  </a:lnTo>
                  <a:lnTo>
                    <a:pt x="4156" y="1599"/>
                  </a:lnTo>
                  <a:lnTo>
                    <a:pt x="4795" y="1492"/>
                  </a:lnTo>
                  <a:lnTo>
                    <a:pt x="5434" y="1279"/>
                  </a:lnTo>
                  <a:lnTo>
                    <a:pt x="6074" y="960"/>
                  </a:lnTo>
                  <a:lnTo>
                    <a:pt x="6819" y="533"/>
                  </a:lnTo>
                  <a:lnTo>
                    <a:pt x="7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2" name="CustomShape 9"/>
            <p:cNvSpPr/>
            <p:nvPr/>
          </p:nvSpPr>
          <p:spPr>
            <a:xfrm>
              <a:off x="6595560" y="452880"/>
              <a:ext cx="689040" cy="307440"/>
            </a:xfrm>
            <a:custGeom>
              <a:avLst/>
              <a:gdLst/>
              <a:ahLst/>
              <a:rect l="l" t="t" r="r" b="b"/>
              <a:pathLst>
                <a:path w="33881" h="1513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3" name="CustomShape 10"/>
            <p:cNvSpPr/>
            <p:nvPr/>
          </p:nvSpPr>
          <p:spPr>
            <a:xfrm>
              <a:off x="6595560" y="455040"/>
              <a:ext cx="689040" cy="116640"/>
            </a:xfrm>
            <a:custGeom>
              <a:avLst/>
              <a:gdLst/>
              <a:ahLst/>
              <a:rect l="l" t="t" r="r" b="b"/>
              <a:pathLst>
                <a:path w="33881" h="5754">
                  <a:moveTo>
                    <a:pt x="16301" y="0"/>
                  </a:moveTo>
                  <a:lnTo>
                    <a:pt x="14810" y="107"/>
                  </a:lnTo>
                  <a:lnTo>
                    <a:pt x="13318" y="213"/>
                  </a:lnTo>
                  <a:lnTo>
                    <a:pt x="11826" y="533"/>
                  </a:lnTo>
                  <a:lnTo>
                    <a:pt x="10228" y="959"/>
                  </a:lnTo>
                  <a:lnTo>
                    <a:pt x="8630" y="1385"/>
                  </a:lnTo>
                  <a:lnTo>
                    <a:pt x="6925" y="2024"/>
                  </a:lnTo>
                  <a:lnTo>
                    <a:pt x="5221" y="2770"/>
                  </a:lnTo>
                  <a:lnTo>
                    <a:pt x="3516" y="3623"/>
                  </a:lnTo>
                  <a:lnTo>
                    <a:pt x="1811" y="4688"/>
                  </a:lnTo>
                  <a:lnTo>
                    <a:pt x="0" y="5753"/>
                  </a:lnTo>
                  <a:lnTo>
                    <a:pt x="3090" y="5327"/>
                  </a:lnTo>
                  <a:lnTo>
                    <a:pt x="6606" y="4901"/>
                  </a:lnTo>
                  <a:lnTo>
                    <a:pt x="11081" y="4475"/>
                  </a:lnTo>
                  <a:lnTo>
                    <a:pt x="13638" y="4368"/>
                  </a:lnTo>
                  <a:lnTo>
                    <a:pt x="16301" y="4262"/>
                  </a:lnTo>
                  <a:lnTo>
                    <a:pt x="19178" y="4262"/>
                  </a:lnTo>
                  <a:lnTo>
                    <a:pt x="22055" y="4368"/>
                  </a:lnTo>
                  <a:lnTo>
                    <a:pt x="24931" y="4475"/>
                  </a:lnTo>
                  <a:lnTo>
                    <a:pt x="27914" y="4795"/>
                  </a:lnTo>
                  <a:lnTo>
                    <a:pt x="30898" y="5221"/>
                  </a:lnTo>
                  <a:lnTo>
                    <a:pt x="33881" y="5753"/>
                  </a:lnTo>
                  <a:lnTo>
                    <a:pt x="33881" y="5753"/>
                  </a:lnTo>
                  <a:lnTo>
                    <a:pt x="33242" y="5221"/>
                  </a:lnTo>
                  <a:lnTo>
                    <a:pt x="32389" y="4688"/>
                  </a:lnTo>
                  <a:lnTo>
                    <a:pt x="31324" y="3942"/>
                  </a:lnTo>
                  <a:lnTo>
                    <a:pt x="29832" y="3196"/>
                  </a:lnTo>
                  <a:lnTo>
                    <a:pt x="28234" y="2344"/>
                  </a:lnTo>
                  <a:lnTo>
                    <a:pt x="26316" y="1598"/>
                  </a:lnTo>
                  <a:lnTo>
                    <a:pt x="24079" y="852"/>
                  </a:lnTo>
                  <a:lnTo>
                    <a:pt x="21735" y="320"/>
                  </a:lnTo>
                  <a:lnTo>
                    <a:pt x="20456" y="107"/>
                  </a:lnTo>
                  <a:lnTo>
                    <a:pt x="19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4" name="CustomShape 11"/>
            <p:cNvSpPr/>
            <p:nvPr/>
          </p:nvSpPr>
          <p:spPr>
            <a:xfrm>
              <a:off x="6836040" y="390240"/>
              <a:ext cx="229320" cy="73440"/>
            </a:xfrm>
            <a:custGeom>
              <a:avLst/>
              <a:gdLst/>
              <a:ahLst/>
              <a:rect l="l" t="t" r="r" b="b"/>
              <a:pathLst>
                <a:path w="11294" h="3624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05" name="Group 12"/>
          <p:cNvGrpSpPr/>
          <p:nvPr/>
        </p:nvGrpSpPr>
        <p:grpSpPr>
          <a:xfrm>
            <a:off x="5719320" y="0"/>
            <a:ext cx="689040" cy="773640"/>
            <a:chOff x="5719320" y="0"/>
            <a:chExt cx="689040" cy="773640"/>
          </a:xfrm>
        </p:grpSpPr>
        <p:sp>
          <p:nvSpPr>
            <p:cNvPr id="806" name="CustomShape 13"/>
            <p:cNvSpPr/>
            <p:nvPr/>
          </p:nvSpPr>
          <p:spPr>
            <a:xfrm>
              <a:off x="5719320" y="452880"/>
              <a:ext cx="689040" cy="307440"/>
            </a:xfrm>
            <a:custGeom>
              <a:avLst/>
              <a:gdLst/>
              <a:ahLst/>
              <a:rect l="l" t="t" r="r" b="b"/>
              <a:pathLst>
                <a:path w="33881" h="1513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7" name="CustomShape 14"/>
            <p:cNvSpPr/>
            <p:nvPr/>
          </p:nvSpPr>
          <p:spPr>
            <a:xfrm>
              <a:off x="5756040" y="721800"/>
              <a:ext cx="617400" cy="51840"/>
            </a:xfrm>
            <a:custGeom>
              <a:avLst/>
              <a:gdLst/>
              <a:ahLst/>
              <a:rect l="l" t="t" r="r" b="b"/>
              <a:pathLst>
                <a:path w="30366" h="2559">
                  <a:moveTo>
                    <a:pt x="15129" y="1"/>
                  </a:moveTo>
                  <a:lnTo>
                    <a:pt x="12466" y="108"/>
                  </a:lnTo>
                  <a:lnTo>
                    <a:pt x="9589" y="321"/>
                  </a:lnTo>
                  <a:lnTo>
                    <a:pt x="6499" y="640"/>
                  </a:lnTo>
                  <a:lnTo>
                    <a:pt x="3303" y="1173"/>
                  </a:lnTo>
                  <a:lnTo>
                    <a:pt x="0" y="1919"/>
                  </a:lnTo>
                  <a:lnTo>
                    <a:pt x="2025" y="2132"/>
                  </a:lnTo>
                  <a:lnTo>
                    <a:pt x="4582" y="2345"/>
                  </a:lnTo>
                  <a:lnTo>
                    <a:pt x="8098" y="2451"/>
                  </a:lnTo>
                  <a:lnTo>
                    <a:pt x="12466" y="2558"/>
                  </a:lnTo>
                  <a:lnTo>
                    <a:pt x="17686" y="2558"/>
                  </a:lnTo>
                  <a:lnTo>
                    <a:pt x="23653" y="2345"/>
                  </a:lnTo>
                  <a:lnTo>
                    <a:pt x="30365" y="1919"/>
                  </a:lnTo>
                  <a:lnTo>
                    <a:pt x="29726" y="1706"/>
                  </a:lnTo>
                  <a:lnTo>
                    <a:pt x="28128" y="1279"/>
                  </a:lnTo>
                  <a:lnTo>
                    <a:pt x="25571" y="747"/>
                  </a:lnTo>
                  <a:lnTo>
                    <a:pt x="23866" y="534"/>
                  </a:lnTo>
                  <a:lnTo>
                    <a:pt x="22055" y="321"/>
                  </a:lnTo>
                  <a:lnTo>
                    <a:pt x="19924" y="108"/>
                  </a:lnTo>
                  <a:lnTo>
                    <a:pt x="17580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8" name="CustomShape 15"/>
            <p:cNvSpPr/>
            <p:nvPr/>
          </p:nvSpPr>
          <p:spPr>
            <a:xfrm>
              <a:off x="5801400" y="732600"/>
              <a:ext cx="543600" cy="36360"/>
            </a:xfrm>
            <a:custGeom>
              <a:avLst/>
              <a:gdLst/>
              <a:ahLst/>
              <a:rect l="l" t="t" r="r" b="b"/>
              <a:pathLst>
                <a:path w="26744" h="1812">
                  <a:moveTo>
                    <a:pt x="12999" y="1"/>
                  </a:moveTo>
                  <a:lnTo>
                    <a:pt x="8844" y="107"/>
                  </a:lnTo>
                  <a:lnTo>
                    <a:pt x="5221" y="427"/>
                  </a:lnTo>
                  <a:lnTo>
                    <a:pt x="2451" y="746"/>
                  </a:lnTo>
                  <a:lnTo>
                    <a:pt x="1" y="1066"/>
                  </a:lnTo>
                  <a:lnTo>
                    <a:pt x="2132" y="1386"/>
                  </a:lnTo>
                  <a:lnTo>
                    <a:pt x="4369" y="1599"/>
                  </a:lnTo>
                  <a:lnTo>
                    <a:pt x="8950" y="1812"/>
                  </a:lnTo>
                  <a:lnTo>
                    <a:pt x="13425" y="1812"/>
                  </a:lnTo>
                  <a:lnTo>
                    <a:pt x="17580" y="1705"/>
                  </a:lnTo>
                  <a:lnTo>
                    <a:pt x="21309" y="1492"/>
                  </a:lnTo>
                  <a:lnTo>
                    <a:pt x="24186" y="1386"/>
                  </a:lnTo>
                  <a:lnTo>
                    <a:pt x="26743" y="1066"/>
                  </a:lnTo>
                  <a:lnTo>
                    <a:pt x="24399" y="640"/>
                  </a:lnTo>
                  <a:lnTo>
                    <a:pt x="22162" y="427"/>
                  </a:lnTo>
                  <a:lnTo>
                    <a:pt x="19818" y="214"/>
                  </a:lnTo>
                  <a:lnTo>
                    <a:pt x="174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9" name="CustomShape 16"/>
            <p:cNvSpPr/>
            <p:nvPr/>
          </p:nvSpPr>
          <p:spPr>
            <a:xfrm>
              <a:off x="5959800" y="390240"/>
              <a:ext cx="229320" cy="73440"/>
            </a:xfrm>
            <a:custGeom>
              <a:avLst/>
              <a:gdLst/>
              <a:ahLst/>
              <a:rect l="l" t="t" r="r" b="b"/>
              <a:pathLst>
                <a:path w="11294" h="3624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0" name="CustomShape 17"/>
            <p:cNvSpPr/>
            <p:nvPr/>
          </p:nvSpPr>
          <p:spPr>
            <a:xfrm>
              <a:off x="6063840" y="0"/>
              <a:ext cx="16920" cy="389880"/>
            </a:xfrm>
            <a:custGeom>
              <a:avLst/>
              <a:gdLst/>
              <a:ahLst/>
              <a:rect l="l" t="t" r="r" b="b"/>
              <a:pathLst>
                <a:path w="853" h="19179">
                  <a:moveTo>
                    <a:pt x="0" y="1"/>
                  </a:moveTo>
                  <a:lnTo>
                    <a:pt x="427" y="19179"/>
                  </a:lnTo>
                  <a:lnTo>
                    <a:pt x="853" y="19179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dk1"/>
            </a:solidFill>
            <a:ln w="1908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1" name="CustomShape 18"/>
            <p:cNvSpPr/>
            <p:nvPr/>
          </p:nvSpPr>
          <p:spPr>
            <a:xfrm>
              <a:off x="5996520" y="732600"/>
              <a:ext cx="151560" cy="32040"/>
            </a:xfrm>
            <a:custGeom>
              <a:avLst/>
              <a:gdLst/>
              <a:ahLst/>
              <a:rect l="l" t="t" r="r" b="b"/>
              <a:pathLst>
                <a:path w="7459" h="1599">
                  <a:moveTo>
                    <a:pt x="2558" y="1"/>
                  </a:moveTo>
                  <a:lnTo>
                    <a:pt x="1" y="107"/>
                  </a:lnTo>
                  <a:lnTo>
                    <a:pt x="640" y="533"/>
                  </a:lnTo>
                  <a:lnTo>
                    <a:pt x="1386" y="960"/>
                  </a:lnTo>
                  <a:lnTo>
                    <a:pt x="2451" y="1386"/>
                  </a:lnTo>
                  <a:lnTo>
                    <a:pt x="2984" y="1492"/>
                  </a:lnTo>
                  <a:lnTo>
                    <a:pt x="3517" y="1599"/>
                  </a:lnTo>
                  <a:lnTo>
                    <a:pt x="4156" y="1599"/>
                  </a:lnTo>
                  <a:lnTo>
                    <a:pt x="4795" y="1492"/>
                  </a:lnTo>
                  <a:lnTo>
                    <a:pt x="5434" y="1279"/>
                  </a:lnTo>
                  <a:lnTo>
                    <a:pt x="6074" y="960"/>
                  </a:lnTo>
                  <a:lnTo>
                    <a:pt x="6819" y="533"/>
                  </a:lnTo>
                  <a:lnTo>
                    <a:pt x="7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2" name="CustomShape 19"/>
            <p:cNvSpPr/>
            <p:nvPr/>
          </p:nvSpPr>
          <p:spPr>
            <a:xfrm>
              <a:off x="5719320" y="452880"/>
              <a:ext cx="689040" cy="307440"/>
            </a:xfrm>
            <a:custGeom>
              <a:avLst/>
              <a:gdLst/>
              <a:ahLst/>
              <a:rect l="l" t="t" r="r" b="b"/>
              <a:pathLst>
                <a:path w="33881" h="1513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3" name="CustomShape 20"/>
            <p:cNvSpPr/>
            <p:nvPr/>
          </p:nvSpPr>
          <p:spPr>
            <a:xfrm>
              <a:off x="5719320" y="455040"/>
              <a:ext cx="689040" cy="116640"/>
            </a:xfrm>
            <a:custGeom>
              <a:avLst/>
              <a:gdLst/>
              <a:ahLst/>
              <a:rect l="l" t="t" r="r" b="b"/>
              <a:pathLst>
                <a:path w="33881" h="5754">
                  <a:moveTo>
                    <a:pt x="16301" y="0"/>
                  </a:moveTo>
                  <a:lnTo>
                    <a:pt x="14810" y="107"/>
                  </a:lnTo>
                  <a:lnTo>
                    <a:pt x="13318" y="213"/>
                  </a:lnTo>
                  <a:lnTo>
                    <a:pt x="11826" y="533"/>
                  </a:lnTo>
                  <a:lnTo>
                    <a:pt x="10228" y="959"/>
                  </a:lnTo>
                  <a:lnTo>
                    <a:pt x="8630" y="1385"/>
                  </a:lnTo>
                  <a:lnTo>
                    <a:pt x="6925" y="2024"/>
                  </a:lnTo>
                  <a:lnTo>
                    <a:pt x="5221" y="2770"/>
                  </a:lnTo>
                  <a:lnTo>
                    <a:pt x="3516" y="3623"/>
                  </a:lnTo>
                  <a:lnTo>
                    <a:pt x="1811" y="4688"/>
                  </a:lnTo>
                  <a:lnTo>
                    <a:pt x="0" y="5753"/>
                  </a:lnTo>
                  <a:lnTo>
                    <a:pt x="3090" y="5327"/>
                  </a:lnTo>
                  <a:lnTo>
                    <a:pt x="6606" y="4901"/>
                  </a:lnTo>
                  <a:lnTo>
                    <a:pt x="11081" y="4475"/>
                  </a:lnTo>
                  <a:lnTo>
                    <a:pt x="13638" y="4368"/>
                  </a:lnTo>
                  <a:lnTo>
                    <a:pt x="16301" y="4262"/>
                  </a:lnTo>
                  <a:lnTo>
                    <a:pt x="19178" y="4262"/>
                  </a:lnTo>
                  <a:lnTo>
                    <a:pt x="22055" y="4368"/>
                  </a:lnTo>
                  <a:lnTo>
                    <a:pt x="24931" y="4475"/>
                  </a:lnTo>
                  <a:lnTo>
                    <a:pt x="27914" y="4795"/>
                  </a:lnTo>
                  <a:lnTo>
                    <a:pt x="30898" y="5221"/>
                  </a:lnTo>
                  <a:lnTo>
                    <a:pt x="33881" y="5753"/>
                  </a:lnTo>
                  <a:lnTo>
                    <a:pt x="33881" y="5753"/>
                  </a:lnTo>
                  <a:lnTo>
                    <a:pt x="33242" y="5221"/>
                  </a:lnTo>
                  <a:lnTo>
                    <a:pt x="32389" y="4688"/>
                  </a:lnTo>
                  <a:lnTo>
                    <a:pt x="31324" y="3942"/>
                  </a:lnTo>
                  <a:lnTo>
                    <a:pt x="29832" y="3196"/>
                  </a:lnTo>
                  <a:lnTo>
                    <a:pt x="28234" y="2344"/>
                  </a:lnTo>
                  <a:lnTo>
                    <a:pt x="26316" y="1598"/>
                  </a:lnTo>
                  <a:lnTo>
                    <a:pt x="24079" y="852"/>
                  </a:lnTo>
                  <a:lnTo>
                    <a:pt x="21735" y="320"/>
                  </a:lnTo>
                  <a:lnTo>
                    <a:pt x="20456" y="107"/>
                  </a:lnTo>
                  <a:lnTo>
                    <a:pt x="19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4" name="CustomShape 21"/>
            <p:cNvSpPr/>
            <p:nvPr/>
          </p:nvSpPr>
          <p:spPr>
            <a:xfrm>
              <a:off x="5959800" y="390240"/>
              <a:ext cx="229320" cy="73440"/>
            </a:xfrm>
            <a:custGeom>
              <a:avLst/>
              <a:gdLst/>
              <a:ahLst/>
              <a:rect l="l" t="t" r="r" b="b"/>
              <a:pathLst>
                <a:path w="11294" h="3624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15" name="Group 22"/>
          <p:cNvGrpSpPr/>
          <p:nvPr/>
        </p:nvGrpSpPr>
        <p:grpSpPr>
          <a:xfrm>
            <a:off x="8141040" y="2052000"/>
            <a:ext cx="1325880" cy="2780280"/>
            <a:chOff x="8141040" y="2052000"/>
            <a:chExt cx="1325880" cy="2780280"/>
          </a:xfrm>
        </p:grpSpPr>
        <p:sp>
          <p:nvSpPr>
            <p:cNvPr id="816" name="CustomShape 23"/>
            <p:cNvSpPr/>
            <p:nvPr/>
          </p:nvSpPr>
          <p:spPr>
            <a:xfrm>
              <a:off x="8361720" y="4697640"/>
              <a:ext cx="884160" cy="134640"/>
            </a:xfrm>
            <a:prstGeom prst="ellipse">
              <a:avLst/>
            </a:prstGeom>
            <a:solidFill>
              <a:srgbClr val="000000">
                <a:alpha val="8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817" name="Google Shape;813;g131907f3488_0_9962" descr=""/>
            <p:cNvPicPr/>
            <p:nvPr/>
          </p:nvPicPr>
          <p:blipFill>
            <a:blip r:embed="rId4"/>
            <a:stretch/>
          </p:blipFill>
          <p:spPr>
            <a:xfrm>
              <a:off x="8141040" y="2052000"/>
              <a:ext cx="1325880" cy="27151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18" name="Group 24"/>
          <p:cNvGrpSpPr/>
          <p:nvPr/>
        </p:nvGrpSpPr>
        <p:grpSpPr>
          <a:xfrm>
            <a:off x="-799560" y="3578400"/>
            <a:ext cx="1444320" cy="1223640"/>
            <a:chOff x="-799560" y="3578400"/>
            <a:chExt cx="1444320" cy="1223640"/>
          </a:xfrm>
        </p:grpSpPr>
        <p:sp>
          <p:nvSpPr>
            <p:cNvPr id="819" name="CustomShape 25"/>
            <p:cNvSpPr/>
            <p:nvPr/>
          </p:nvSpPr>
          <p:spPr>
            <a:xfrm flipH="1">
              <a:off x="-799560" y="4691880"/>
              <a:ext cx="1444320" cy="110160"/>
            </a:xfrm>
            <a:prstGeom prst="ellipse">
              <a:avLst/>
            </a:prstGeom>
            <a:solidFill>
              <a:srgbClr val="000000">
                <a:alpha val="8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820" name="Google Shape;816;g131907f3488_0_9962" descr=""/>
            <p:cNvPicPr/>
            <p:nvPr/>
          </p:nvPicPr>
          <p:blipFill>
            <a:blip r:embed="rId5"/>
            <a:srcRect l="0" t="0" r="51522" b="0"/>
            <a:stretch/>
          </p:blipFill>
          <p:spPr>
            <a:xfrm flipH="1">
              <a:off x="-30240" y="3578400"/>
              <a:ext cx="600120" cy="11851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821" name="PlaceHolder 2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  <p:sldLayoutId id="2147483841" r:id="rId16"/>
    <p:sldLayoutId id="2147483842" r:id="rId17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be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" name="Google Shape;694;g131907f3488_0_9869" descr="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859" name="PlaceHolder 1"/>
          <p:cNvSpPr>
            <a:spLocks noGrp="1"/>
          </p:cNvSpPr>
          <p:nvPr>
            <p:ph type="title"/>
          </p:nvPr>
        </p:nvSpPr>
        <p:spPr>
          <a:xfrm>
            <a:off x="720000" y="539640"/>
            <a:ext cx="7703640" cy="45684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60" name="Group 2"/>
          <p:cNvGrpSpPr/>
          <p:nvPr/>
        </p:nvGrpSpPr>
        <p:grpSpPr>
          <a:xfrm>
            <a:off x="8084160" y="0"/>
            <a:ext cx="689040" cy="773640"/>
            <a:chOff x="8084160" y="0"/>
            <a:chExt cx="689040" cy="773640"/>
          </a:xfrm>
        </p:grpSpPr>
        <p:sp>
          <p:nvSpPr>
            <p:cNvPr id="861" name="CustomShape 3"/>
            <p:cNvSpPr/>
            <p:nvPr/>
          </p:nvSpPr>
          <p:spPr>
            <a:xfrm flipH="1">
              <a:off x="8084160" y="452880"/>
              <a:ext cx="689040" cy="307440"/>
            </a:xfrm>
            <a:custGeom>
              <a:avLst/>
              <a:gdLst/>
              <a:ahLst/>
              <a:rect l="l" t="t" r="r" b="b"/>
              <a:pathLst>
                <a:path w="33881" h="1513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2" name="CustomShape 4"/>
            <p:cNvSpPr/>
            <p:nvPr/>
          </p:nvSpPr>
          <p:spPr>
            <a:xfrm flipH="1">
              <a:off x="8118360" y="721800"/>
              <a:ext cx="617400" cy="51840"/>
            </a:xfrm>
            <a:custGeom>
              <a:avLst/>
              <a:gdLst/>
              <a:ahLst/>
              <a:rect l="l" t="t" r="r" b="b"/>
              <a:pathLst>
                <a:path w="30366" h="2559">
                  <a:moveTo>
                    <a:pt x="15129" y="1"/>
                  </a:moveTo>
                  <a:lnTo>
                    <a:pt x="12466" y="108"/>
                  </a:lnTo>
                  <a:lnTo>
                    <a:pt x="9589" y="321"/>
                  </a:lnTo>
                  <a:lnTo>
                    <a:pt x="6499" y="640"/>
                  </a:lnTo>
                  <a:lnTo>
                    <a:pt x="3303" y="1173"/>
                  </a:lnTo>
                  <a:lnTo>
                    <a:pt x="0" y="1919"/>
                  </a:lnTo>
                  <a:lnTo>
                    <a:pt x="2025" y="2132"/>
                  </a:lnTo>
                  <a:lnTo>
                    <a:pt x="4582" y="2345"/>
                  </a:lnTo>
                  <a:lnTo>
                    <a:pt x="8098" y="2451"/>
                  </a:lnTo>
                  <a:lnTo>
                    <a:pt x="12466" y="2558"/>
                  </a:lnTo>
                  <a:lnTo>
                    <a:pt x="17686" y="2558"/>
                  </a:lnTo>
                  <a:lnTo>
                    <a:pt x="23653" y="2345"/>
                  </a:lnTo>
                  <a:lnTo>
                    <a:pt x="30365" y="1919"/>
                  </a:lnTo>
                  <a:lnTo>
                    <a:pt x="29726" y="1706"/>
                  </a:lnTo>
                  <a:lnTo>
                    <a:pt x="28128" y="1279"/>
                  </a:lnTo>
                  <a:lnTo>
                    <a:pt x="25571" y="747"/>
                  </a:lnTo>
                  <a:lnTo>
                    <a:pt x="23866" y="534"/>
                  </a:lnTo>
                  <a:lnTo>
                    <a:pt x="22055" y="321"/>
                  </a:lnTo>
                  <a:lnTo>
                    <a:pt x="19924" y="108"/>
                  </a:lnTo>
                  <a:lnTo>
                    <a:pt x="17580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3" name="CustomShape 5"/>
            <p:cNvSpPr/>
            <p:nvPr/>
          </p:nvSpPr>
          <p:spPr>
            <a:xfrm flipH="1">
              <a:off x="8147160" y="732600"/>
              <a:ext cx="543600" cy="36360"/>
            </a:xfrm>
            <a:custGeom>
              <a:avLst/>
              <a:gdLst/>
              <a:ahLst/>
              <a:rect l="l" t="t" r="r" b="b"/>
              <a:pathLst>
                <a:path w="26744" h="1812">
                  <a:moveTo>
                    <a:pt x="12999" y="1"/>
                  </a:moveTo>
                  <a:lnTo>
                    <a:pt x="8844" y="107"/>
                  </a:lnTo>
                  <a:lnTo>
                    <a:pt x="5221" y="427"/>
                  </a:lnTo>
                  <a:lnTo>
                    <a:pt x="2451" y="746"/>
                  </a:lnTo>
                  <a:lnTo>
                    <a:pt x="1" y="1066"/>
                  </a:lnTo>
                  <a:lnTo>
                    <a:pt x="2132" y="1386"/>
                  </a:lnTo>
                  <a:lnTo>
                    <a:pt x="4369" y="1599"/>
                  </a:lnTo>
                  <a:lnTo>
                    <a:pt x="8950" y="1812"/>
                  </a:lnTo>
                  <a:lnTo>
                    <a:pt x="13425" y="1812"/>
                  </a:lnTo>
                  <a:lnTo>
                    <a:pt x="17580" y="1705"/>
                  </a:lnTo>
                  <a:lnTo>
                    <a:pt x="21309" y="1492"/>
                  </a:lnTo>
                  <a:lnTo>
                    <a:pt x="24186" y="1386"/>
                  </a:lnTo>
                  <a:lnTo>
                    <a:pt x="26743" y="1066"/>
                  </a:lnTo>
                  <a:lnTo>
                    <a:pt x="24399" y="640"/>
                  </a:lnTo>
                  <a:lnTo>
                    <a:pt x="22162" y="427"/>
                  </a:lnTo>
                  <a:lnTo>
                    <a:pt x="19818" y="214"/>
                  </a:lnTo>
                  <a:lnTo>
                    <a:pt x="174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4" name="CustomShape 6"/>
            <p:cNvSpPr/>
            <p:nvPr/>
          </p:nvSpPr>
          <p:spPr>
            <a:xfrm flipH="1">
              <a:off x="8302680" y="390240"/>
              <a:ext cx="229320" cy="73440"/>
            </a:xfrm>
            <a:custGeom>
              <a:avLst/>
              <a:gdLst/>
              <a:ahLst/>
              <a:rect l="l" t="t" r="r" b="b"/>
              <a:pathLst>
                <a:path w="11294" h="3624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5" name="CustomShape 7"/>
            <p:cNvSpPr/>
            <p:nvPr/>
          </p:nvSpPr>
          <p:spPr>
            <a:xfrm flipH="1">
              <a:off x="8411040" y="0"/>
              <a:ext cx="16920" cy="389880"/>
            </a:xfrm>
            <a:custGeom>
              <a:avLst/>
              <a:gdLst/>
              <a:ahLst/>
              <a:rect l="l" t="t" r="r" b="b"/>
              <a:pathLst>
                <a:path w="853" h="19179">
                  <a:moveTo>
                    <a:pt x="0" y="1"/>
                  </a:moveTo>
                  <a:lnTo>
                    <a:pt x="427" y="19179"/>
                  </a:lnTo>
                  <a:lnTo>
                    <a:pt x="853" y="19179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dk1"/>
            </a:solidFill>
            <a:ln w="1908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6" name="CustomShape 8"/>
            <p:cNvSpPr/>
            <p:nvPr/>
          </p:nvSpPr>
          <p:spPr>
            <a:xfrm flipH="1">
              <a:off x="8343720" y="732600"/>
              <a:ext cx="151560" cy="32040"/>
            </a:xfrm>
            <a:custGeom>
              <a:avLst/>
              <a:gdLst/>
              <a:ahLst/>
              <a:rect l="l" t="t" r="r" b="b"/>
              <a:pathLst>
                <a:path w="7459" h="1599">
                  <a:moveTo>
                    <a:pt x="2558" y="1"/>
                  </a:moveTo>
                  <a:lnTo>
                    <a:pt x="1" y="107"/>
                  </a:lnTo>
                  <a:lnTo>
                    <a:pt x="640" y="533"/>
                  </a:lnTo>
                  <a:lnTo>
                    <a:pt x="1386" y="960"/>
                  </a:lnTo>
                  <a:lnTo>
                    <a:pt x="2451" y="1386"/>
                  </a:lnTo>
                  <a:lnTo>
                    <a:pt x="2984" y="1492"/>
                  </a:lnTo>
                  <a:lnTo>
                    <a:pt x="3517" y="1599"/>
                  </a:lnTo>
                  <a:lnTo>
                    <a:pt x="4156" y="1599"/>
                  </a:lnTo>
                  <a:lnTo>
                    <a:pt x="4795" y="1492"/>
                  </a:lnTo>
                  <a:lnTo>
                    <a:pt x="5434" y="1279"/>
                  </a:lnTo>
                  <a:lnTo>
                    <a:pt x="6074" y="960"/>
                  </a:lnTo>
                  <a:lnTo>
                    <a:pt x="6819" y="533"/>
                  </a:lnTo>
                  <a:lnTo>
                    <a:pt x="7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7" name="CustomShape 9"/>
            <p:cNvSpPr/>
            <p:nvPr/>
          </p:nvSpPr>
          <p:spPr>
            <a:xfrm flipH="1">
              <a:off x="8084160" y="452880"/>
              <a:ext cx="689040" cy="307440"/>
            </a:xfrm>
            <a:custGeom>
              <a:avLst/>
              <a:gdLst/>
              <a:ahLst/>
              <a:rect l="l" t="t" r="r" b="b"/>
              <a:pathLst>
                <a:path w="33881" h="1513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8" name="CustomShape 10"/>
            <p:cNvSpPr/>
            <p:nvPr/>
          </p:nvSpPr>
          <p:spPr>
            <a:xfrm flipH="1">
              <a:off x="8084160" y="455040"/>
              <a:ext cx="689040" cy="116640"/>
            </a:xfrm>
            <a:custGeom>
              <a:avLst/>
              <a:gdLst/>
              <a:ahLst/>
              <a:rect l="l" t="t" r="r" b="b"/>
              <a:pathLst>
                <a:path w="33881" h="5754">
                  <a:moveTo>
                    <a:pt x="16301" y="0"/>
                  </a:moveTo>
                  <a:lnTo>
                    <a:pt x="14810" y="107"/>
                  </a:lnTo>
                  <a:lnTo>
                    <a:pt x="13318" y="213"/>
                  </a:lnTo>
                  <a:lnTo>
                    <a:pt x="11826" y="533"/>
                  </a:lnTo>
                  <a:lnTo>
                    <a:pt x="10228" y="959"/>
                  </a:lnTo>
                  <a:lnTo>
                    <a:pt x="8630" y="1385"/>
                  </a:lnTo>
                  <a:lnTo>
                    <a:pt x="6925" y="2024"/>
                  </a:lnTo>
                  <a:lnTo>
                    <a:pt x="5221" y="2770"/>
                  </a:lnTo>
                  <a:lnTo>
                    <a:pt x="3516" y="3623"/>
                  </a:lnTo>
                  <a:lnTo>
                    <a:pt x="1811" y="4688"/>
                  </a:lnTo>
                  <a:lnTo>
                    <a:pt x="0" y="5753"/>
                  </a:lnTo>
                  <a:lnTo>
                    <a:pt x="3090" y="5327"/>
                  </a:lnTo>
                  <a:lnTo>
                    <a:pt x="6606" y="4901"/>
                  </a:lnTo>
                  <a:lnTo>
                    <a:pt x="11081" y="4475"/>
                  </a:lnTo>
                  <a:lnTo>
                    <a:pt x="13638" y="4368"/>
                  </a:lnTo>
                  <a:lnTo>
                    <a:pt x="16301" y="4262"/>
                  </a:lnTo>
                  <a:lnTo>
                    <a:pt x="19178" y="4262"/>
                  </a:lnTo>
                  <a:lnTo>
                    <a:pt x="22055" y="4368"/>
                  </a:lnTo>
                  <a:lnTo>
                    <a:pt x="24931" y="4475"/>
                  </a:lnTo>
                  <a:lnTo>
                    <a:pt x="27914" y="4795"/>
                  </a:lnTo>
                  <a:lnTo>
                    <a:pt x="30898" y="5221"/>
                  </a:lnTo>
                  <a:lnTo>
                    <a:pt x="33881" y="5753"/>
                  </a:lnTo>
                  <a:lnTo>
                    <a:pt x="33881" y="5753"/>
                  </a:lnTo>
                  <a:lnTo>
                    <a:pt x="33242" y="5221"/>
                  </a:lnTo>
                  <a:lnTo>
                    <a:pt x="32389" y="4688"/>
                  </a:lnTo>
                  <a:lnTo>
                    <a:pt x="31324" y="3942"/>
                  </a:lnTo>
                  <a:lnTo>
                    <a:pt x="29832" y="3196"/>
                  </a:lnTo>
                  <a:lnTo>
                    <a:pt x="28234" y="2344"/>
                  </a:lnTo>
                  <a:lnTo>
                    <a:pt x="26316" y="1598"/>
                  </a:lnTo>
                  <a:lnTo>
                    <a:pt x="24079" y="852"/>
                  </a:lnTo>
                  <a:lnTo>
                    <a:pt x="21735" y="320"/>
                  </a:lnTo>
                  <a:lnTo>
                    <a:pt x="20456" y="107"/>
                  </a:lnTo>
                  <a:lnTo>
                    <a:pt x="19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9" name="CustomShape 11"/>
            <p:cNvSpPr/>
            <p:nvPr/>
          </p:nvSpPr>
          <p:spPr>
            <a:xfrm flipH="1">
              <a:off x="8302680" y="390240"/>
              <a:ext cx="229320" cy="73440"/>
            </a:xfrm>
            <a:custGeom>
              <a:avLst/>
              <a:gdLst/>
              <a:ahLst/>
              <a:rect l="l" t="t" r="r" b="b"/>
              <a:pathLst>
                <a:path w="11294" h="3624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70" name="Group 12"/>
          <p:cNvGrpSpPr/>
          <p:nvPr/>
        </p:nvGrpSpPr>
        <p:grpSpPr>
          <a:xfrm>
            <a:off x="-776520" y="3813480"/>
            <a:ext cx="1444320" cy="1223640"/>
            <a:chOff x="-776520" y="3813480"/>
            <a:chExt cx="1444320" cy="1223640"/>
          </a:xfrm>
        </p:grpSpPr>
        <p:sp>
          <p:nvSpPr>
            <p:cNvPr id="871" name="CustomShape 13"/>
            <p:cNvSpPr/>
            <p:nvPr/>
          </p:nvSpPr>
          <p:spPr>
            <a:xfrm flipH="1">
              <a:off x="-776520" y="4926960"/>
              <a:ext cx="1444320" cy="110160"/>
            </a:xfrm>
            <a:prstGeom prst="ellipse">
              <a:avLst/>
            </a:prstGeom>
            <a:solidFill>
              <a:srgbClr val="000000">
                <a:alpha val="8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872" name="Google Shape;708;g131907f3488_0_9869" descr=""/>
            <p:cNvPicPr/>
            <p:nvPr/>
          </p:nvPicPr>
          <p:blipFill>
            <a:blip r:embed="rId3"/>
            <a:srcRect l="0" t="0" r="50787" b="0"/>
            <a:stretch/>
          </p:blipFill>
          <p:spPr>
            <a:xfrm flipH="1">
              <a:off x="-16200" y="3813480"/>
              <a:ext cx="609120" cy="118512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873" name="Google Shape;709;g131907f3488_0_9869" descr=""/>
          <p:cNvPicPr/>
          <p:nvPr/>
        </p:nvPicPr>
        <p:blipFill>
          <a:blip r:embed="rId4"/>
          <a:srcRect l="0" t="0" r="58955" b="0"/>
          <a:stretch/>
        </p:blipFill>
        <p:spPr>
          <a:xfrm flipH="1">
            <a:off x="-1440" y="393840"/>
            <a:ext cx="817920" cy="1509120"/>
          </a:xfrm>
          <a:prstGeom prst="rect">
            <a:avLst/>
          </a:prstGeom>
          <a:ln>
            <a:noFill/>
          </a:ln>
        </p:spPr>
      </p:pic>
      <p:grpSp>
        <p:nvGrpSpPr>
          <p:cNvPr id="874" name="Group 14"/>
          <p:cNvGrpSpPr/>
          <p:nvPr/>
        </p:nvGrpSpPr>
        <p:grpSpPr>
          <a:xfrm>
            <a:off x="8545320" y="4238640"/>
            <a:ext cx="513360" cy="633240"/>
            <a:chOff x="8545320" y="4238640"/>
            <a:chExt cx="513360" cy="633240"/>
          </a:xfrm>
        </p:grpSpPr>
        <p:sp>
          <p:nvSpPr>
            <p:cNvPr id="875" name="CustomShape 15"/>
            <p:cNvSpPr/>
            <p:nvPr/>
          </p:nvSpPr>
          <p:spPr>
            <a:xfrm>
              <a:off x="8545320" y="4779360"/>
              <a:ext cx="513360" cy="92520"/>
            </a:xfrm>
            <a:prstGeom prst="ellipse">
              <a:avLst/>
            </a:prstGeom>
            <a:solidFill>
              <a:srgbClr val="000000">
                <a:alpha val="8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876" name="Google Shape;712;g131907f3488_0_9869" descr=""/>
            <p:cNvPicPr/>
            <p:nvPr/>
          </p:nvPicPr>
          <p:blipFill>
            <a:blip r:embed="rId5"/>
            <a:stretch/>
          </p:blipFill>
          <p:spPr>
            <a:xfrm>
              <a:off x="8574840" y="4238640"/>
              <a:ext cx="476640" cy="6008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877" name="PlaceHolder 1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  <p:sldLayoutId id="2147483852" r:id="rId14"/>
    <p:sldLayoutId id="2147483853" r:id="rId15"/>
    <p:sldLayoutId id="2147483854" r:id="rId16"/>
    <p:sldLayoutId id="2147483855" r:id="rId17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be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4" name="Google Shape;818;g131907f3488_0_9993" descr="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ln>
            <a:noFill/>
          </a:ln>
        </p:spPr>
      </p:pic>
      <p:pic>
        <p:nvPicPr>
          <p:cNvPr id="915" name="Google Shape;819;g131907f3488_0_9993" descr=""/>
          <p:cNvPicPr/>
          <p:nvPr/>
        </p:nvPicPr>
        <p:blipFill>
          <a:blip r:embed="rId3"/>
          <a:srcRect l="59099" t="0" r="0" b="0"/>
          <a:stretch/>
        </p:blipFill>
        <p:spPr>
          <a:xfrm flipH="1">
            <a:off x="8768520" y="819720"/>
            <a:ext cx="368640" cy="3071520"/>
          </a:xfrm>
          <a:prstGeom prst="rect">
            <a:avLst/>
          </a:prstGeom>
          <a:ln>
            <a:noFill/>
          </a:ln>
        </p:spPr>
      </p:pic>
      <p:sp>
        <p:nvSpPr>
          <p:cNvPr id="916" name="PlaceHolder 1"/>
          <p:cNvSpPr>
            <a:spLocks noGrp="1"/>
          </p:cNvSpPr>
          <p:nvPr>
            <p:ph type="title"/>
          </p:nvPr>
        </p:nvSpPr>
        <p:spPr>
          <a:xfrm>
            <a:off x="986760" y="2799360"/>
            <a:ext cx="2742120" cy="36540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7" name="PlaceHolder 2"/>
          <p:cNvSpPr>
            <a:spLocks noGrp="1"/>
          </p:cNvSpPr>
          <p:nvPr>
            <p:ph type="title"/>
          </p:nvPr>
        </p:nvSpPr>
        <p:spPr>
          <a:xfrm>
            <a:off x="5414760" y="2799360"/>
            <a:ext cx="2742120" cy="36540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8" name="PlaceHolder 3"/>
          <p:cNvSpPr>
            <a:spLocks noGrp="1"/>
          </p:cNvSpPr>
          <p:nvPr>
            <p:ph type="title"/>
          </p:nvPr>
        </p:nvSpPr>
        <p:spPr>
          <a:xfrm>
            <a:off x="720000" y="539640"/>
            <a:ext cx="7703640" cy="45684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19" name="Group 4"/>
          <p:cNvGrpSpPr/>
          <p:nvPr/>
        </p:nvGrpSpPr>
        <p:grpSpPr>
          <a:xfrm>
            <a:off x="8085960" y="0"/>
            <a:ext cx="689040" cy="773640"/>
            <a:chOff x="8085960" y="0"/>
            <a:chExt cx="689040" cy="773640"/>
          </a:xfrm>
        </p:grpSpPr>
        <p:sp>
          <p:nvSpPr>
            <p:cNvPr id="920" name="CustomShape 5"/>
            <p:cNvSpPr/>
            <p:nvPr/>
          </p:nvSpPr>
          <p:spPr>
            <a:xfrm>
              <a:off x="8085960" y="452880"/>
              <a:ext cx="689040" cy="307440"/>
            </a:xfrm>
            <a:custGeom>
              <a:avLst/>
              <a:gdLst/>
              <a:ahLst/>
              <a:rect l="l" t="t" r="r" b="b"/>
              <a:pathLst>
                <a:path w="33881" h="1513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1" name="CustomShape 6"/>
            <p:cNvSpPr/>
            <p:nvPr/>
          </p:nvSpPr>
          <p:spPr>
            <a:xfrm>
              <a:off x="8123040" y="721800"/>
              <a:ext cx="617400" cy="51840"/>
            </a:xfrm>
            <a:custGeom>
              <a:avLst/>
              <a:gdLst/>
              <a:ahLst/>
              <a:rect l="l" t="t" r="r" b="b"/>
              <a:pathLst>
                <a:path w="30366" h="2559">
                  <a:moveTo>
                    <a:pt x="15129" y="1"/>
                  </a:moveTo>
                  <a:lnTo>
                    <a:pt x="12466" y="108"/>
                  </a:lnTo>
                  <a:lnTo>
                    <a:pt x="9589" y="321"/>
                  </a:lnTo>
                  <a:lnTo>
                    <a:pt x="6499" y="640"/>
                  </a:lnTo>
                  <a:lnTo>
                    <a:pt x="3303" y="1173"/>
                  </a:lnTo>
                  <a:lnTo>
                    <a:pt x="0" y="1919"/>
                  </a:lnTo>
                  <a:lnTo>
                    <a:pt x="2025" y="2132"/>
                  </a:lnTo>
                  <a:lnTo>
                    <a:pt x="4582" y="2345"/>
                  </a:lnTo>
                  <a:lnTo>
                    <a:pt x="8098" y="2451"/>
                  </a:lnTo>
                  <a:lnTo>
                    <a:pt x="12466" y="2558"/>
                  </a:lnTo>
                  <a:lnTo>
                    <a:pt x="17686" y="2558"/>
                  </a:lnTo>
                  <a:lnTo>
                    <a:pt x="23653" y="2345"/>
                  </a:lnTo>
                  <a:lnTo>
                    <a:pt x="30365" y="1919"/>
                  </a:lnTo>
                  <a:lnTo>
                    <a:pt x="29726" y="1706"/>
                  </a:lnTo>
                  <a:lnTo>
                    <a:pt x="28128" y="1279"/>
                  </a:lnTo>
                  <a:lnTo>
                    <a:pt x="25571" y="747"/>
                  </a:lnTo>
                  <a:lnTo>
                    <a:pt x="23866" y="534"/>
                  </a:lnTo>
                  <a:lnTo>
                    <a:pt x="22055" y="321"/>
                  </a:lnTo>
                  <a:lnTo>
                    <a:pt x="19924" y="108"/>
                  </a:lnTo>
                  <a:lnTo>
                    <a:pt x="17580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2" name="CustomShape 7"/>
            <p:cNvSpPr/>
            <p:nvPr/>
          </p:nvSpPr>
          <p:spPr>
            <a:xfrm>
              <a:off x="8168400" y="732600"/>
              <a:ext cx="543600" cy="36360"/>
            </a:xfrm>
            <a:custGeom>
              <a:avLst/>
              <a:gdLst/>
              <a:ahLst/>
              <a:rect l="l" t="t" r="r" b="b"/>
              <a:pathLst>
                <a:path w="26744" h="1812">
                  <a:moveTo>
                    <a:pt x="12999" y="1"/>
                  </a:moveTo>
                  <a:lnTo>
                    <a:pt x="8844" y="107"/>
                  </a:lnTo>
                  <a:lnTo>
                    <a:pt x="5221" y="427"/>
                  </a:lnTo>
                  <a:lnTo>
                    <a:pt x="2451" y="746"/>
                  </a:lnTo>
                  <a:lnTo>
                    <a:pt x="1" y="1066"/>
                  </a:lnTo>
                  <a:lnTo>
                    <a:pt x="2132" y="1386"/>
                  </a:lnTo>
                  <a:lnTo>
                    <a:pt x="4369" y="1599"/>
                  </a:lnTo>
                  <a:lnTo>
                    <a:pt x="8950" y="1812"/>
                  </a:lnTo>
                  <a:lnTo>
                    <a:pt x="13425" y="1812"/>
                  </a:lnTo>
                  <a:lnTo>
                    <a:pt x="17580" y="1705"/>
                  </a:lnTo>
                  <a:lnTo>
                    <a:pt x="21309" y="1492"/>
                  </a:lnTo>
                  <a:lnTo>
                    <a:pt x="24186" y="1386"/>
                  </a:lnTo>
                  <a:lnTo>
                    <a:pt x="26743" y="1066"/>
                  </a:lnTo>
                  <a:lnTo>
                    <a:pt x="24399" y="640"/>
                  </a:lnTo>
                  <a:lnTo>
                    <a:pt x="22162" y="427"/>
                  </a:lnTo>
                  <a:lnTo>
                    <a:pt x="19818" y="214"/>
                  </a:lnTo>
                  <a:lnTo>
                    <a:pt x="174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3" name="CustomShape 8"/>
            <p:cNvSpPr/>
            <p:nvPr/>
          </p:nvSpPr>
          <p:spPr>
            <a:xfrm>
              <a:off x="8326800" y="390240"/>
              <a:ext cx="229320" cy="73440"/>
            </a:xfrm>
            <a:custGeom>
              <a:avLst/>
              <a:gdLst/>
              <a:ahLst/>
              <a:rect l="l" t="t" r="r" b="b"/>
              <a:pathLst>
                <a:path w="11294" h="3624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4" name="CustomShape 9"/>
            <p:cNvSpPr/>
            <p:nvPr/>
          </p:nvSpPr>
          <p:spPr>
            <a:xfrm>
              <a:off x="8430840" y="0"/>
              <a:ext cx="16920" cy="389880"/>
            </a:xfrm>
            <a:custGeom>
              <a:avLst/>
              <a:gdLst/>
              <a:ahLst/>
              <a:rect l="l" t="t" r="r" b="b"/>
              <a:pathLst>
                <a:path w="853" h="19179">
                  <a:moveTo>
                    <a:pt x="0" y="1"/>
                  </a:moveTo>
                  <a:lnTo>
                    <a:pt x="427" y="19179"/>
                  </a:lnTo>
                  <a:lnTo>
                    <a:pt x="853" y="19179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dk1"/>
            </a:solidFill>
            <a:ln w="1908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5" name="CustomShape 10"/>
            <p:cNvSpPr/>
            <p:nvPr/>
          </p:nvSpPr>
          <p:spPr>
            <a:xfrm>
              <a:off x="8363520" y="732600"/>
              <a:ext cx="151560" cy="32040"/>
            </a:xfrm>
            <a:custGeom>
              <a:avLst/>
              <a:gdLst/>
              <a:ahLst/>
              <a:rect l="l" t="t" r="r" b="b"/>
              <a:pathLst>
                <a:path w="7459" h="1599">
                  <a:moveTo>
                    <a:pt x="2558" y="1"/>
                  </a:moveTo>
                  <a:lnTo>
                    <a:pt x="1" y="107"/>
                  </a:lnTo>
                  <a:lnTo>
                    <a:pt x="640" y="533"/>
                  </a:lnTo>
                  <a:lnTo>
                    <a:pt x="1386" y="960"/>
                  </a:lnTo>
                  <a:lnTo>
                    <a:pt x="2451" y="1386"/>
                  </a:lnTo>
                  <a:lnTo>
                    <a:pt x="2984" y="1492"/>
                  </a:lnTo>
                  <a:lnTo>
                    <a:pt x="3517" y="1599"/>
                  </a:lnTo>
                  <a:lnTo>
                    <a:pt x="4156" y="1599"/>
                  </a:lnTo>
                  <a:lnTo>
                    <a:pt x="4795" y="1492"/>
                  </a:lnTo>
                  <a:lnTo>
                    <a:pt x="5434" y="1279"/>
                  </a:lnTo>
                  <a:lnTo>
                    <a:pt x="6074" y="960"/>
                  </a:lnTo>
                  <a:lnTo>
                    <a:pt x="6819" y="533"/>
                  </a:lnTo>
                  <a:lnTo>
                    <a:pt x="7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6" name="CustomShape 11"/>
            <p:cNvSpPr/>
            <p:nvPr/>
          </p:nvSpPr>
          <p:spPr>
            <a:xfrm>
              <a:off x="8085960" y="452880"/>
              <a:ext cx="689040" cy="307440"/>
            </a:xfrm>
            <a:custGeom>
              <a:avLst/>
              <a:gdLst/>
              <a:ahLst/>
              <a:rect l="l" t="t" r="r" b="b"/>
              <a:pathLst>
                <a:path w="33881" h="1513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7" name="CustomShape 12"/>
            <p:cNvSpPr/>
            <p:nvPr/>
          </p:nvSpPr>
          <p:spPr>
            <a:xfrm>
              <a:off x="8085960" y="455040"/>
              <a:ext cx="689040" cy="116640"/>
            </a:xfrm>
            <a:custGeom>
              <a:avLst/>
              <a:gdLst/>
              <a:ahLst/>
              <a:rect l="l" t="t" r="r" b="b"/>
              <a:pathLst>
                <a:path w="33881" h="5754">
                  <a:moveTo>
                    <a:pt x="16301" y="0"/>
                  </a:moveTo>
                  <a:lnTo>
                    <a:pt x="14810" y="107"/>
                  </a:lnTo>
                  <a:lnTo>
                    <a:pt x="13318" y="213"/>
                  </a:lnTo>
                  <a:lnTo>
                    <a:pt x="11826" y="533"/>
                  </a:lnTo>
                  <a:lnTo>
                    <a:pt x="10228" y="959"/>
                  </a:lnTo>
                  <a:lnTo>
                    <a:pt x="8630" y="1385"/>
                  </a:lnTo>
                  <a:lnTo>
                    <a:pt x="6925" y="2024"/>
                  </a:lnTo>
                  <a:lnTo>
                    <a:pt x="5221" y="2770"/>
                  </a:lnTo>
                  <a:lnTo>
                    <a:pt x="3516" y="3623"/>
                  </a:lnTo>
                  <a:lnTo>
                    <a:pt x="1811" y="4688"/>
                  </a:lnTo>
                  <a:lnTo>
                    <a:pt x="0" y="5753"/>
                  </a:lnTo>
                  <a:lnTo>
                    <a:pt x="3090" y="5327"/>
                  </a:lnTo>
                  <a:lnTo>
                    <a:pt x="6606" y="4901"/>
                  </a:lnTo>
                  <a:lnTo>
                    <a:pt x="11081" y="4475"/>
                  </a:lnTo>
                  <a:lnTo>
                    <a:pt x="13638" y="4368"/>
                  </a:lnTo>
                  <a:lnTo>
                    <a:pt x="16301" y="4262"/>
                  </a:lnTo>
                  <a:lnTo>
                    <a:pt x="19178" y="4262"/>
                  </a:lnTo>
                  <a:lnTo>
                    <a:pt x="22055" y="4368"/>
                  </a:lnTo>
                  <a:lnTo>
                    <a:pt x="24931" y="4475"/>
                  </a:lnTo>
                  <a:lnTo>
                    <a:pt x="27914" y="4795"/>
                  </a:lnTo>
                  <a:lnTo>
                    <a:pt x="30898" y="5221"/>
                  </a:lnTo>
                  <a:lnTo>
                    <a:pt x="33881" y="5753"/>
                  </a:lnTo>
                  <a:lnTo>
                    <a:pt x="33881" y="5753"/>
                  </a:lnTo>
                  <a:lnTo>
                    <a:pt x="33242" y="5221"/>
                  </a:lnTo>
                  <a:lnTo>
                    <a:pt x="32389" y="4688"/>
                  </a:lnTo>
                  <a:lnTo>
                    <a:pt x="31324" y="3942"/>
                  </a:lnTo>
                  <a:lnTo>
                    <a:pt x="29832" y="3196"/>
                  </a:lnTo>
                  <a:lnTo>
                    <a:pt x="28234" y="2344"/>
                  </a:lnTo>
                  <a:lnTo>
                    <a:pt x="26316" y="1598"/>
                  </a:lnTo>
                  <a:lnTo>
                    <a:pt x="24079" y="852"/>
                  </a:lnTo>
                  <a:lnTo>
                    <a:pt x="21735" y="320"/>
                  </a:lnTo>
                  <a:lnTo>
                    <a:pt x="20456" y="107"/>
                  </a:lnTo>
                  <a:lnTo>
                    <a:pt x="19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8" name="CustomShape 13"/>
            <p:cNvSpPr/>
            <p:nvPr/>
          </p:nvSpPr>
          <p:spPr>
            <a:xfrm>
              <a:off x="8326800" y="390240"/>
              <a:ext cx="229320" cy="73440"/>
            </a:xfrm>
            <a:custGeom>
              <a:avLst/>
              <a:gdLst/>
              <a:ahLst/>
              <a:rect l="l" t="t" r="r" b="b"/>
              <a:pathLst>
                <a:path w="11294" h="3624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29" name="Group 14"/>
          <p:cNvGrpSpPr/>
          <p:nvPr/>
        </p:nvGrpSpPr>
        <p:grpSpPr>
          <a:xfrm>
            <a:off x="368640" y="0"/>
            <a:ext cx="689040" cy="773640"/>
            <a:chOff x="368640" y="0"/>
            <a:chExt cx="689040" cy="773640"/>
          </a:xfrm>
        </p:grpSpPr>
        <p:sp>
          <p:nvSpPr>
            <p:cNvPr id="930" name="CustomShape 15"/>
            <p:cNvSpPr/>
            <p:nvPr/>
          </p:nvSpPr>
          <p:spPr>
            <a:xfrm>
              <a:off x="368640" y="452880"/>
              <a:ext cx="689040" cy="307440"/>
            </a:xfrm>
            <a:custGeom>
              <a:avLst/>
              <a:gdLst/>
              <a:ahLst/>
              <a:rect l="l" t="t" r="r" b="b"/>
              <a:pathLst>
                <a:path w="33881" h="1513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1" name="CustomShape 16"/>
            <p:cNvSpPr/>
            <p:nvPr/>
          </p:nvSpPr>
          <p:spPr>
            <a:xfrm>
              <a:off x="405360" y="721800"/>
              <a:ext cx="617400" cy="51840"/>
            </a:xfrm>
            <a:custGeom>
              <a:avLst/>
              <a:gdLst/>
              <a:ahLst/>
              <a:rect l="l" t="t" r="r" b="b"/>
              <a:pathLst>
                <a:path w="30366" h="2559">
                  <a:moveTo>
                    <a:pt x="15129" y="1"/>
                  </a:moveTo>
                  <a:lnTo>
                    <a:pt x="12466" y="108"/>
                  </a:lnTo>
                  <a:lnTo>
                    <a:pt x="9589" y="321"/>
                  </a:lnTo>
                  <a:lnTo>
                    <a:pt x="6499" y="640"/>
                  </a:lnTo>
                  <a:lnTo>
                    <a:pt x="3303" y="1173"/>
                  </a:lnTo>
                  <a:lnTo>
                    <a:pt x="0" y="1919"/>
                  </a:lnTo>
                  <a:lnTo>
                    <a:pt x="2025" y="2132"/>
                  </a:lnTo>
                  <a:lnTo>
                    <a:pt x="4582" y="2345"/>
                  </a:lnTo>
                  <a:lnTo>
                    <a:pt x="8098" y="2451"/>
                  </a:lnTo>
                  <a:lnTo>
                    <a:pt x="12466" y="2558"/>
                  </a:lnTo>
                  <a:lnTo>
                    <a:pt x="17686" y="2558"/>
                  </a:lnTo>
                  <a:lnTo>
                    <a:pt x="23653" y="2345"/>
                  </a:lnTo>
                  <a:lnTo>
                    <a:pt x="30365" y="1919"/>
                  </a:lnTo>
                  <a:lnTo>
                    <a:pt x="29726" y="1706"/>
                  </a:lnTo>
                  <a:lnTo>
                    <a:pt x="28128" y="1279"/>
                  </a:lnTo>
                  <a:lnTo>
                    <a:pt x="25571" y="747"/>
                  </a:lnTo>
                  <a:lnTo>
                    <a:pt x="23866" y="534"/>
                  </a:lnTo>
                  <a:lnTo>
                    <a:pt x="22055" y="321"/>
                  </a:lnTo>
                  <a:lnTo>
                    <a:pt x="19924" y="108"/>
                  </a:lnTo>
                  <a:lnTo>
                    <a:pt x="17580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2" name="CustomShape 17"/>
            <p:cNvSpPr/>
            <p:nvPr/>
          </p:nvSpPr>
          <p:spPr>
            <a:xfrm>
              <a:off x="451080" y="732600"/>
              <a:ext cx="543600" cy="36360"/>
            </a:xfrm>
            <a:custGeom>
              <a:avLst/>
              <a:gdLst/>
              <a:ahLst/>
              <a:rect l="l" t="t" r="r" b="b"/>
              <a:pathLst>
                <a:path w="26744" h="1812">
                  <a:moveTo>
                    <a:pt x="12999" y="1"/>
                  </a:moveTo>
                  <a:lnTo>
                    <a:pt x="8844" y="107"/>
                  </a:lnTo>
                  <a:lnTo>
                    <a:pt x="5221" y="427"/>
                  </a:lnTo>
                  <a:lnTo>
                    <a:pt x="2451" y="746"/>
                  </a:lnTo>
                  <a:lnTo>
                    <a:pt x="1" y="1066"/>
                  </a:lnTo>
                  <a:lnTo>
                    <a:pt x="2132" y="1386"/>
                  </a:lnTo>
                  <a:lnTo>
                    <a:pt x="4369" y="1599"/>
                  </a:lnTo>
                  <a:lnTo>
                    <a:pt x="8950" y="1812"/>
                  </a:lnTo>
                  <a:lnTo>
                    <a:pt x="13425" y="1812"/>
                  </a:lnTo>
                  <a:lnTo>
                    <a:pt x="17580" y="1705"/>
                  </a:lnTo>
                  <a:lnTo>
                    <a:pt x="21309" y="1492"/>
                  </a:lnTo>
                  <a:lnTo>
                    <a:pt x="24186" y="1386"/>
                  </a:lnTo>
                  <a:lnTo>
                    <a:pt x="26743" y="1066"/>
                  </a:lnTo>
                  <a:lnTo>
                    <a:pt x="24399" y="640"/>
                  </a:lnTo>
                  <a:lnTo>
                    <a:pt x="22162" y="427"/>
                  </a:lnTo>
                  <a:lnTo>
                    <a:pt x="19818" y="214"/>
                  </a:lnTo>
                  <a:lnTo>
                    <a:pt x="174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3" name="CustomShape 18"/>
            <p:cNvSpPr/>
            <p:nvPr/>
          </p:nvSpPr>
          <p:spPr>
            <a:xfrm>
              <a:off x="609120" y="390240"/>
              <a:ext cx="229320" cy="73440"/>
            </a:xfrm>
            <a:custGeom>
              <a:avLst/>
              <a:gdLst/>
              <a:ahLst/>
              <a:rect l="l" t="t" r="r" b="b"/>
              <a:pathLst>
                <a:path w="11294" h="3624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4" name="CustomShape 19"/>
            <p:cNvSpPr/>
            <p:nvPr/>
          </p:nvSpPr>
          <p:spPr>
            <a:xfrm>
              <a:off x="713160" y="0"/>
              <a:ext cx="16920" cy="389880"/>
            </a:xfrm>
            <a:custGeom>
              <a:avLst/>
              <a:gdLst/>
              <a:ahLst/>
              <a:rect l="l" t="t" r="r" b="b"/>
              <a:pathLst>
                <a:path w="853" h="19179">
                  <a:moveTo>
                    <a:pt x="0" y="1"/>
                  </a:moveTo>
                  <a:lnTo>
                    <a:pt x="427" y="19179"/>
                  </a:lnTo>
                  <a:lnTo>
                    <a:pt x="853" y="19179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dk1"/>
            </a:solidFill>
            <a:ln w="1908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5" name="CustomShape 20"/>
            <p:cNvSpPr/>
            <p:nvPr/>
          </p:nvSpPr>
          <p:spPr>
            <a:xfrm>
              <a:off x="645840" y="732600"/>
              <a:ext cx="151560" cy="32040"/>
            </a:xfrm>
            <a:custGeom>
              <a:avLst/>
              <a:gdLst/>
              <a:ahLst/>
              <a:rect l="l" t="t" r="r" b="b"/>
              <a:pathLst>
                <a:path w="7459" h="1599">
                  <a:moveTo>
                    <a:pt x="2558" y="1"/>
                  </a:moveTo>
                  <a:lnTo>
                    <a:pt x="1" y="107"/>
                  </a:lnTo>
                  <a:lnTo>
                    <a:pt x="640" y="533"/>
                  </a:lnTo>
                  <a:lnTo>
                    <a:pt x="1386" y="960"/>
                  </a:lnTo>
                  <a:lnTo>
                    <a:pt x="2451" y="1386"/>
                  </a:lnTo>
                  <a:lnTo>
                    <a:pt x="2984" y="1492"/>
                  </a:lnTo>
                  <a:lnTo>
                    <a:pt x="3517" y="1599"/>
                  </a:lnTo>
                  <a:lnTo>
                    <a:pt x="4156" y="1599"/>
                  </a:lnTo>
                  <a:lnTo>
                    <a:pt x="4795" y="1492"/>
                  </a:lnTo>
                  <a:lnTo>
                    <a:pt x="5434" y="1279"/>
                  </a:lnTo>
                  <a:lnTo>
                    <a:pt x="6074" y="960"/>
                  </a:lnTo>
                  <a:lnTo>
                    <a:pt x="6819" y="533"/>
                  </a:lnTo>
                  <a:lnTo>
                    <a:pt x="7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6" name="CustomShape 21"/>
            <p:cNvSpPr/>
            <p:nvPr/>
          </p:nvSpPr>
          <p:spPr>
            <a:xfrm>
              <a:off x="368640" y="452880"/>
              <a:ext cx="689040" cy="307440"/>
            </a:xfrm>
            <a:custGeom>
              <a:avLst/>
              <a:gdLst/>
              <a:ahLst/>
              <a:rect l="l" t="t" r="r" b="b"/>
              <a:pathLst>
                <a:path w="33881" h="1513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7" name="CustomShape 22"/>
            <p:cNvSpPr/>
            <p:nvPr/>
          </p:nvSpPr>
          <p:spPr>
            <a:xfrm>
              <a:off x="368640" y="455040"/>
              <a:ext cx="689040" cy="116640"/>
            </a:xfrm>
            <a:custGeom>
              <a:avLst/>
              <a:gdLst/>
              <a:ahLst/>
              <a:rect l="l" t="t" r="r" b="b"/>
              <a:pathLst>
                <a:path w="33881" h="5754">
                  <a:moveTo>
                    <a:pt x="16301" y="0"/>
                  </a:moveTo>
                  <a:lnTo>
                    <a:pt x="14810" y="107"/>
                  </a:lnTo>
                  <a:lnTo>
                    <a:pt x="13318" y="213"/>
                  </a:lnTo>
                  <a:lnTo>
                    <a:pt x="11826" y="533"/>
                  </a:lnTo>
                  <a:lnTo>
                    <a:pt x="10228" y="959"/>
                  </a:lnTo>
                  <a:lnTo>
                    <a:pt x="8630" y="1385"/>
                  </a:lnTo>
                  <a:lnTo>
                    <a:pt x="6925" y="2024"/>
                  </a:lnTo>
                  <a:lnTo>
                    <a:pt x="5221" y="2770"/>
                  </a:lnTo>
                  <a:lnTo>
                    <a:pt x="3516" y="3623"/>
                  </a:lnTo>
                  <a:lnTo>
                    <a:pt x="1811" y="4688"/>
                  </a:lnTo>
                  <a:lnTo>
                    <a:pt x="0" y="5753"/>
                  </a:lnTo>
                  <a:lnTo>
                    <a:pt x="3090" y="5327"/>
                  </a:lnTo>
                  <a:lnTo>
                    <a:pt x="6606" y="4901"/>
                  </a:lnTo>
                  <a:lnTo>
                    <a:pt x="11081" y="4475"/>
                  </a:lnTo>
                  <a:lnTo>
                    <a:pt x="13638" y="4368"/>
                  </a:lnTo>
                  <a:lnTo>
                    <a:pt x="16301" y="4262"/>
                  </a:lnTo>
                  <a:lnTo>
                    <a:pt x="19178" y="4262"/>
                  </a:lnTo>
                  <a:lnTo>
                    <a:pt x="22055" y="4368"/>
                  </a:lnTo>
                  <a:lnTo>
                    <a:pt x="24931" y="4475"/>
                  </a:lnTo>
                  <a:lnTo>
                    <a:pt x="27914" y="4795"/>
                  </a:lnTo>
                  <a:lnTo>
                    <a:pt x="30898" y="5221"/>
                  </a:lnTo>
                  <a:lnTo>
                    <a:pt x="33881" y="5753"/>
                  </a:lnTo>
                  <a:lnTo>
                    <a:pt x="33881" y="5753"/>
                  </a:lnTo>
                  <a:lnTo>
                    <a:pt x="33242" y="5221"/>
                  </a:lnTo>
                  <a:lnTo>
                    <a:pt x="32389" y="4688"/>
                  </a:lnTo>
                  <a:lnTo>
                    <a:pt x="31324" y="3942"/>
                  </a:lnTo>
                  <a:lnTo>
                    <a:pt x="29832" y="3196"/>
                  </a:lnTo>
                  <a:lnTo>
                    <a:pt x="28234" y="2344"/>
                  </a:lnTo>
                  <a:lnTo>
                    <a:pt x="26316" y="1598"/>
                  </a:lnTo>
                  <a:lnTo>
                    <a:pt x="24079" y="852"/>
                  </a:lnTo>
                  <a:lnTo>
                    <a:pt x="21735" y="320"/>
                  </a:lnTo>
                  <a:lnTo>
                    <a:pt x="20456" y="107"/>
                  </a:lnTo>
                  <a:lnTo>
                    <a:pt x="19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8" name="CustomShape 23"/>
            <p:cNvSpPr/>
            <p:nvPr/>
          </p:nvSpPr>
          <p:spPr>
            <a:xfrm>
              <a:off x="609120" y="390240"/>
              <a:ext cx="229320" cy="73440"/>
            </a:xfrm>
            <a:custGeom>
              <a:avLst/>
              <a:gdLst/>
              <a:ahLst/>
              <a:rect l="l" t="t" r="r" b="b"/>
              <a:pathLst>
                <a:path w="11294" h="3624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39" name="PlaceHolder 2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  <p:sldLayoutId id="2147483866" r:id="rId13"/>
    <p:sldLayoutId id="2147483867" r:id="rId14"/>
    <p:sldLayoutId id="2147483868" r:id="rId15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be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6" name="Google Shape;493;g131907f3488_0_9668" descr="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ln>
            <a:noFill/>
          </a:ln>
        </p:spPr>
      </p:pic>
      <p:pic>
        <p:nvPicPr>
          <p:cNvPr id="977" name="Google Shape;494;g131907f3488_0_9668" descr=""/>
          <p:cNvPicPr/>
          <p:nvPr/>
        </p:nvPicPr>
        <p:blipFill>
          <a:blip r:embed="rId3"/>
          <a:srcRect l="33653" t="0" r="0" b="0"/>
          <a:stretch/>
        </p:blipFill>
        <p:spPr>
          <a:xfrm>
            <a:off x="0" y="920520"/>
            <a:ext cx="600120" cy="3081240"/>
          </a:xfrm>
          <a:prstGeom prst="rect">
            <a:avLst/>
          </a:prstGeom>
          <a:ln>
            <a:noFill/>
          </a:ln>
        </p:spPr>
      </p:pic>
      <p:sp>
        <p:nvSpPr>
          <p:cNvPr id="978" name="PlaceHolder 1"/>
          <p:cNvSpPr>
            <a:spLocks noGrp="1"/>
          </p:cNvSpPr>
          <p:nvPr>
            <p:ph type="title"/>
          </p:nvPr>
        </p:nvSpPr>
        <p:spPr>
          <a:xfrm>
            <a:off x="998640" y="1700640"/>
            <a:ext cx="7146720" cy="113400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7500" spc="-1" strike="noStrike">
                <a:solidFill>
                  <a:srgbClr val="382d4b"/>
                </a:solidFill>
                <a:latin typeface="Fjalla One"/>
                <a:ea typeface="Fjalla One"/>
              </a:rPr>
              <a:t>xx%</a:t>
            </a:r>
            <a:endParaRPr b="0" lang="en-US" sz="75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79" name="Group 2"/>
          <p:cNvGrpSpPr/>
          <p:nvPr/>
        </p:nvGrpSpPr>
        <p:grpSpPr>
          <a:xfrm>
            <a:off x="4665600" y="0"/>
            <a:ext cx="689040" cy="773640"/>
            <a:chOff x="4665600" y="0"/>
            <a:chExt cx="689040" cy="773640"/>
          </a:xfrm>
        </p:grpSpPr>
        <p:sp>
          <p:nvSpPr>
            <p:cNvPr id="980" name="CustomShape 3"/>
            <p:cNvSpPr/>
            <p:nvPr/>
          </p:nvSpPr>
          <p:spPr>
            <a:xfrm>
              <a:off x="4665600" y="452880"/>
              <a:ext cx="689040" cy="307440"/>
            </a:xfrm>
            <a:custGeom>
              <a:avLst/>
              <a:gdLst/>
              <a:ahLst/>
              <a:rect l="l" t="t" r="r" b="b"/>
              <a:pathLst>
                <a:path w="33881" h="1513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1" name="CustomShape 4"/>
            <p:cNvSpPr/>
            <p:nvPr/>
          </p:nvSpPr>
          <p:spPr>
            <a:xfrm>
              <a:off x="4702320" y="721800"/>
              <a:ext cx="617400" cy="51840"/>
            </a:xfrm>
            <a:custGeom>
              <a:avLst/>
              <a:gdLst/>
              <a:ahLst/>
              <a:rect l="l" t="t" r="r" b="b"/>
              <a:pathLst>
                <a:path w="30366" h="2559">
                  <a:moveTo>
                    <a:pt x="15129" y="1"/>
                  </a:moveTo>
                  <a:lnTo>
                    <a:pt x="12466" y="108"/>
                  </a:lnTo>
                  <a:lnTo>
                    <a:pt x="9589" y="321"/>
                  </a:lnTo>
                  <a:lnTo>
                    <a:pt x="6499" y="640"/>
                  </a:lnTo>
                  <a:lnTo>
                    <a:pt x="3303" y="1173"/>
                  </a:lnTo>
                  <a:lnTo>
                    <a:pt x="0" y="1919"/>
                  </a:lnTo>
                  <a:lnTo>
                    <a:pt x="2025" y="2132"/>
                  </a:lnTo>
                  <a:lnTo>
                    <a:pt x="4582" y="2345"/>
                  </a:lnTo>
                  <a:lnTo>
                    <a:pt x="8098" y="2451"/>
                  </a:lnTo>
                  <a:lnTo>
                    <a:pt x="12466" y="2558"/>
                  </a:lnTo>
                  <a:lnTo>
                    <a:pt x="17686" y="2558"/>
                  </a:lnTo>
                  <a:lnTo>
                    <a:pt x="23653" y="2345"/>
                  </a:lnTo>
                  <a:lnTo>
                    <a:pt x="30365" y="1919"/>
                  </a:lnTo>
                  <a:lnTo>
                    <a:pt x="29726" y="1706"/>
                  </a:lnTo>
                  <a:lnTo>
                    <a:pt x="28128" y="1279"/>
                  </a:lnTo>
                  <a:lnTo>
                    <a:pt x="25571" y="747"/>
                  </a:lnTo>
                  <a:lnTo>
                    <a:pt x="23866" y="534"/>
                  </a:lnTo>
                  <a:lnTo>
                    <a:pt x="22055" y="321"/>
                  </a:lnTo>
                  <a:lnTo>
                    <a:pt x="19924" y="108"/>
                  </a:lnTo>
                  <a:lnTo>
                    <a:pt x="17580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2" name="CustomShape 5"/>
            <p:cNvSpPr/>
            <p:nvPr/>
          </p:nvSpPr>
          <p:spPr>
            <a:xfrm>
              <a:off x="4747680" y="732600"/>
              <a:ext cx="543600" cy="36360"/>
            </a:xfrm>
            <a:custGeom>
              <a:avLst/>
              <a:gdLst/>
              <a:ahLst/>
              <a:rect l="l" t="t" r="r" b="b"/>
              <a:pathLst>
                <a:path w="26744" h="1812">
                  <a:moveTo>
                    <a:pt x="12999" y="1"/>
                  </a:moveTo>
                  <a:lnTo>
                    <a:pt x="8844" y="107"/>
                  </a:lnTo>
                  <a:lnTo>
                    <a:pt x="5221" y="427"/>
                  </a:lnTo>
                  <a:lnTo>
                    <a:pt x="2451" y="746"/>
                  </a:lnTo>
                  <a:lnTo>
                    <a:pt x="1" y="1066"/>
                  </a:lnTo>
                  <a:lnTo>
                    <a:pt x="2132" y="1386"/>
                  </a:lnTo>
                  <a:lnTo>
                    <a:pt x="4369" y="1599"/>
                  </a:lnTo>
                  <a:lnTo>
                    <a:pt x="8950" y="1812"/>
                  </a:lnTo>
                  <a:lnTo>
                    <a:pt x="13425" y="1812"/>
                  </a:lnTo>
                  <a:lnTo>
                    <a:pt x="17580" y="1705"/>
                  </a:lnTo>
                  <a:lnTo>
                    <a:pt x="21309" y="1492"/>
                  </a:lnTo>
                  <a:lnTo>
                    <a:pt x="24186" y="1386"/>
                  </a:lnTo>
                  <a:lnTo>
                    <a:pt x="26743" y="1066"/>
                  </a:lnTo>
                  <a:lnTo>
                    <a:pt x="24399" y="640"/>
                  </a:lnTo>
                  <a:lnTo>
                    <a:pt x="22162" y="427"/>
                  </a:lnTo>
                  <a:lnTo>
                    <a:pt x="19818" y="214"/>
                  </a:lnTo>
                  <a:lnTo>
                    <a:pt x="174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3" name="CustomShape 6"/>
            <p:cNvSpPr/>
            <p:nvPr/>
          </p:nvSpPr>
          <p:spPr>
            <a:xfrm>
              <a:off x="4906080" y="390240"/>
              <a:ext cx="229320" cy="73440"/>
            </a:xfrm>
            <a:custGeom>
              <a:avLst/>
              <a:gdLst/>
              <a:ahLst/>
              <a:rect l="l" t="t" r="r" b="b"/>
              <a:pathLst>
                <a:path w="11294" h="3624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4" name="CustomShape 7"/>
            <p:cNvSpPr/>
            <p:nvPr/>
          </p:nvSpPr>
          <p:spPr>
            <a:xfrm>
              <a:off x="5010120" y="0"/>
              <a:ext cx="16920" cy="389880"/>
            </a:xfrm>
            <a:custGeom>
              <a:avLst/>
              <a:gdLst/>
              <a:ahLst/>
              <a:rect l="l" t="t" r="r" b="b"/>
              <a:pathLst>
                <a:path w="853" h="19179">
                  <a:moveTo>
                    <a:pt x="0" y="1"/>
                  </a:moveTo>
                  <a:lnTo>
                    <a:pt x="427" y="19179"/>
                  </a:lnTo>
                  <a:lnTo>
                    <a:pt x="853" y="19179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dk1"/>
            </a:solidFill>
            <a:ln w="1908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5" name="CustomShape 8"/>
            <p:cNvSpPr/>
            <p:nvPr/>
          </p:nvSpPr>
          <p:spPr>
            <a:xfrm>
              <a:off x="4942800" y="732600"/>
              <a:ext cx="151560" cy="32040"/>
            </a:xfrm>
            <a:custGeom>
              <a:avLst/>
              <a:gdLst/>
              <a:ahLst/>
              <a:rect l="l" t="t" r="r" b="b"/>
              <a:pathLst>
                <a:path w="7459" h="1599">
                  <a:moveTo>
                    <a:pt x="2558" y="1"/>
                  </a:moveTo>
                  <a:lnTo>
                    <a:pt x="1" y="107"/>
                  </a:lnTo>
                  <a:lnTo>
                    <a:pt x="640" y="533"/>
                  </a:lnTo>
                  <a:lnTo>
                    <a:pt x="1386" y="960"/>
                  </a:lnTo>
                  <a:lnTo>
                    <a:pt x="2451" y="1386"/>
                  </a:lnTo>
                  <a:lnTo>
                    <a:pt x="2984" y="1492"/>
                  </a:lnTo>
                  <a:lnTo>
                    <a:pt x="3517" y="1599"/>
                  </a:lnTo>
                  <a:lnTo>
                    <a:pt x="4156" y="1599"/>
                  </a:lnTo>
                  <a:lnTo>
                    <a:pt x="4795" y="1492"/>
                  </a:lnTo>
                  <a:lnTo>
                    <a:pt x="5434" y="1279"/>
                  </a:lnTo>
                  <a:lnTo>
                    <a:pt x="6074" y="960"/>
                  </a:lnTo>
                  <a:lnTo>
                    <a:pt x="6819" y="533"/>
                  </a:lnTo>
                  <a:lnTo>
                    <a:pt x="7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6" name="CustomShape 9"/>
            <p:cNvSpPr/>
            <p:nvPr/>
          </p:nvSpPr>
          <p:spPr>
            <a:xfrm>
              <a:off x="4665600" y="452880"/>
              <a:ext cx="689040" cy="307440"/>
            </a:xfrm>
            <a:custGeom>
              <a:avLst/>
              <a:gdLst/>
              <a:ahLst/>
              <a:rect l="l" t="t" r="r" b="b"/>
              <a:pathLst>
                <a:path w="33881" h="1513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7" name="CustomShape 10"/>
            <p:cNvSpPr/>
            <p:nvPr/>
          </p:nvSpPr>
          <p:spPr>
            <a:xfrm>
              <a:off x="4665600" y="455040"/>
              <a:ext cx="689040" cy="116640"/>
            </a:xfrm>
            <a:custGeom>
              <a:avLst/>
              <a:gdLst/>
              <a:ahLst/>
              <a:rect l="l" t="t" r="r" b="b"/>
              <a:pathLst>
                <a:path w="33881" h="5754">
                  <a:moveTo>
                    <a:pt x="16301" y="0"/>
                  </a:moveTo>
                  <a:lnTo>
                    <a:pt x="14810" y="107"/>
                  </a:lnTo>
                  <a:lnTo>
                    <a:pt x="13318" y="213"/>
                  </a:lnTo>
                  <a:lnTo>
                    <a:pt x="11826" y="533"/>
                  </a:lnTo>
                  <a:lnTo>
                    <a:pt x="10228" y="959"/>
                  </a:lnTo>
                  <a:lnTo>
                    <a:pt x="8630" y="1385"/>
                  </a:lnTo>
                  <a:lnTo>
                    <a:pt x="6925" y="2024"/>
                  </a:lnTo>
                  <a:lnTo>
                    <a:pt x="5221" y="2770"/>
                  </a:lnTo>
                  <a:lnTo>
                    <a:pt x="3516" y="3623"/>
                  </a:lnTo>
                  <a:lnTo>
                    <a:pt x="1811" y="4688"/>
                  </a:lnTo>
                  <a:lnTo>
                    <a:pt x="0" y="5753"/>
                  </a:lnTo>
                  <a:lnTo>
                    <a:pt x="3090" y="5327"/>
                  </a:lnTo>
                  <a:lnTo>
                    <a:pt x="6606" y="4901"/>
                  </a:lnTo>
                  <a:lnTo>
                    <a:pt x="11081" y="4475"/>
                  </a:lnTo>
                  <a:lnTo>
                    <a:pt x="13638" y="4368"/>
                  </a:lnTo>
                  <a:lnTo>
                    <a:pt x="16301" y="4262"/>
                  </a:lnTo>
                  <a:lnTo>
                    <a:pt x="19178" y="4262"/>
                  </a:lnTo>
                  <a:lnTo>
                    <a:pt x="22055" y="4368"/>
                  </a:lnTo>
                  <a:lnTo>
                    <a:pt x="24931" y="4475"/>
                  </a:lnTo>
                  <a:lnTo>
                    <a:pt x="27914" y="4795"/>
                  </a:lnTo>
                  <a:lnTo>
                    <a:pt x="30898" y="5221"/>
                  </a:lnTo>
                  <a:lnTo>
                    <a:pt x="33881" y="5753"/>
                  </a:lnTo>
                  <a:lnTo>
                    <a:pt x="33881" y="5753"/>
                  </a:lnTo>
                  <a:lnTo>
                    <a:pt x="33242" y="5221"/>
                  </a:lnTo>
                  <a:lnTo>
                    <a:pt x="32389" y="4688"/>
                  </a:lnTo>
                  <a:lnTo>
                    <a:pt x="31324" y="3942"/>
                  </a:lnTo>
                  <a:lnTo>
                    <a:pt x="29832" y="3196"/>
                  </a:lnTo>
                  <a:lnTo>
                    <a:pt x="28234" y="2344"/>
                  </a:lnTo>
                  <a:lnTo>
                    <a:pt x="26316" y="1598"/>
                  </a:lnTo>
                  <a:lnTo>
                    <a:pt x="24079" y="852"/>
                  </a:lnTo>
                  <a:lnTo>
                    <a:pt x="21735" y="320"/>
                  </a:lnTo>
                  <a:lnTo>
                    <a:pt x="20456" y="107"/>
                  </a:lnTo>
                  <a:lnTo>
                    <a:pt x="19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8" name="CustomShape 11"/>
            <p:cNvSpPr/>
            <p:nvPr/>
          </p:nvSpPr>
          <p:spPr>
            <a:xfrm>
              <a:off x="4906080" y="390240"/>
              <a:ext cx="229320" cy="73440"/>
            </a:xfrm>
            <a:custGeom>
              <a:avLst/>
              <a:gdLst/>
              <a:ahLst/>
              <a:rect l="l" t="t" r="r" b="b"/>
              <a:pathLst>
                <a:path w="11294" h="3624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89" name="Group 12"/>
          <p:cNvGrpSpPr/>
          <p:nvPr/>
        </p:nvGrpSpPr>
        <p:grpSpPr>
          <a:xfrm>
            <a:off x="3789360" y="0"/>
            <a:ext cx="689040" cy="773640"/>
            <a:chOff x="3789360" y="0"/>
            <a:chExt cx="689040" cy="773640"/>
          </a:xfrm>
        </p:grpSpPr>
        <p:sp>
          <p:nvSpPr>
            <p:cNvPr id="990" name="CustomShape 13"/>
            <p:cNvSpPr/>
            <p:nvPr/>
          </p:nvSpPr>
          <p:spPr>
            <a:xfrm>
              <a:off x="3789360" y="452880"/>
              <a:ext cx="689040" cy="307440"/>
            </a:xfrm>
            <a:custGeom>
              <a:avLst/>
              <a:gdLst/>
              <a:ahLst/>
              <a:rect l="l" t="t" r="r" b="b"/>
              <a:pathLst>
                <a:path w="33881" h="1513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1" name="CustomShape 14"/>
            <p:cNvSpPr/>
            <p:nvPr/>
          </p:nvSpPr>
          <p:spPr>
            <a:xfrm>
              <a:off x="3826080" y="721800"/>
              <a:ext cx="617400" cy="51840"/>
            </a:xfrm>
            <a:custGeom>
              <a:avLst/>
              <a:gdLst/>
              <a:ahLst/>
              <a:rect l="l" t="t" r="r" b="b"/>
              <a:pathLst>
                <a:path w="30366" h="2559">
                  <a:moveTo>
                    <a:pt x="15129" y="1"/>
                  </a:moveTo>
                  <a:lnTo>
                    <a:pt x="12466" y="108"/>
                  </a:lnTo>
                  <a:lnTo>
                    <a:pt x="9589" y="321"/>
                  </a:lnTo>
                  <a:lnTo>
                    <a:pt x="6499" y="640"/>
                  </a:lnTo>
                  <a:lnTo>
                    <a:pt x="3303" y="1173"/>
                  </a:lnTo>
                  <a:lnTo>
                    <a:pt x="0" y="1919"/>
                  </a:lnTo>
                  <a:lnTo>
                    <a:pt x="2025" y="2132"/>
                  </a:lnTo>
                  <a:lnTo>
                    <a:pt x="4582" y="2345"/>
                  </a:lnTo>
                  <a:lnTo>
                    <a:pt x="8098" y="2451"/>
                  </a:lnTo>
                  <a:lnTo>
                    <a:pt x="12466" y="2558"/>
                  </a:lnTo>
                  <a:lnTo>
                    <a:pt x="17686" y="2558"/>
                  </a:lnTo>
                  <a:lnTo>
                    <a:pt x="23653" y="2345"/>
                  </a:lnTo>
                  <a:lnTo>
                    <a:pt x="30365" y="1919"/>
                  </a:lnTo>
                  <a:lnTo>
                    <a:pt x="29726" y="1706"/>
                  </a:lnTo>
                  <a:lnTo>
                    <a:pt x="28128" y="1279"/>
                  </a:lnTo>
                  <a:lnTo>
                    <a:pt x="25571" y="747"/>
                  </a:lnTo>
                  <a:lnTo>
                    <a:pt x="23866" y="534"/>
                  </a:lnTo>
                  <a:lnTo>
                    <a:pt x="22055" y="321"/>
                  </a:lnTo>
                  <a:lnTo>
                    <a:pt x="19924" y="108"/>
                  </a:lnTo>
                  <a:lnTo>
                    <a:pt x="17580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2" name="CustomShape 15"/>
            <p:cNvSpPr/>
            <p:nvPr/>
          </p:nvSpPr>
          <p:spPr>
            <a:xfrm>
              <a:off x="3871440" y="732600"/>
              <a:ext cx="543600" cy="36360"/>
            </a:xfrm>
            <a:custGeom>
              <a:avLst/>
              <a:gdLst/>
              <a:ahLst/>
              <a:rect l="l" t="t" r="r" b="b"/>
              <a:pathLst>
                <a:path w="26744" h="1812">
                  <a:moveTo>
                    <a:pt x="12999" y="1"/>
                  </a:moveTo>
                  <a:lnTo>
                    <a:pt x="8844" y="107"/>
                  </a:lnTo>
                  <a:lnTo>
                    <a:pt x="5221" y="427"/>
                  </a:lnTo>
                  <a:lnTo>
                    <a:pt x="2451" y="746"/>
                  </a:lnTo>
                  <a:lnTo>
                    <a:pt x="1" y="1066"/>
                  </a:lnTo>
                  <a:lnTo>
                    <a:pt x="2132" y="1386"/>
                  </a:lnTo>
                  <a:lnTo>
                    <a:pt x="4369" y="1599"/>
                  </a:lnTo>
                  <a:lnTo>
                    <a:pt x="8950" y="1812"/>
                  </a:lnTo>
                  <a:lnTo>
                    <a:pt x="13425" y="1812"/>
                  </a:lnTo>
                  <a:lnTo>
                    <a:pt x="17580" y="1705"/>
                  </a:lnTo>
                  <a:lnTo>
                    <a:pt x="21309" y="1492"/>
                  </a:lnTo>
                  <a:lnTo>
                    <a:pt x="24186" y="1386"/>
                  </a:lnTo>
                  <a:lnTo>
                    <a:pt x="26743" y="1066"/>
                  </a:lnTo>
                  <a:lnTo>
                    <a:pt x="24399" y="640"/>
                  </a:lnTo>
                  <a:lnTo>
                    <a:pt x="22162" y="427"/>
                  </a:lnTo>
                  <a:lnTo>
                    <a:pt x="19818" y="214"/>
                  </a:lnTo>
                  <a:lnTo>
                    <a:pt x="174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3" name="CustomShape 16"/>
            <p:cNvSpPr/>
            <p:nvPr/>
          </p:nvSpPr>
          <p:spPr>
            <a:xfrm>
              <a:off x="4029840" y="390240"/>
              <a:ext cx="229320" cy="73440"/>
            </a:xfrm>
            <a:custGeom>
              <a:avLst/>
              <a:gdLst/>
              <a:ahLst/>
              <a:rect l="l" t="t" r="r" b="b"/>
              <a:pathLst>
                <a:path w="11294" h="3624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4" name="CustomShape 17"/>
            <p:cNvSpPr/>
            <p:nvPr/>
          </p:nvSpPr>
          <p:spPr>
            <a:xfrm>
              <a:off x="4133880" y="0"/>
              <a:ext cx="16920" cy="389880"/>
            </a:xfrm>
            <a:custGeom>
              <a:avLst/>
              <a:gdLst/>
              <a:ahLst/>
              <a:rect l="l" t="t" r="r" b="b"/>
              <a:pathLst>
                <a:path w="853" h="19179">
                  <a:moveTo>
                    <a:pt x="0" y="1"/>
                  </a:moveTo>
                  <a:lnTo>
                    <a:pt x="427" y="19179"/>
                  </a:lnTo>
                  <a:lnTo>
                    <a:pt x="853" y="19179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dk1"/>
            </a:solidFill>
            <a:ln w="1908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5" name="CustomShape 18"/>
            <p:cNvSpPr/>
            <p:nvPr/>
          </p:nvSpPr>
          <p:spPr>
            <a:xfrm>
              <a:off x="4066560" y="732600"/>
              <a:ext cx="151560" cy="32040"/>
            </a:xfrm>
            <a:custGeom>
              <a:avLst/>
              <a:gdLst/>
              <a:ahLst/>
              <a:rect l="l" t="t" r="r" b="b"/>
              <a:pathLst>
                <a:path w="7459" h="1599">
                  <a:moveTo>
                    <a:pt x="2558" y="1"/>
                  </a:moveTo>
                  <a:lnTo>
                    <a:pt x="1" y="107"/>
                  </a:lnTo>
                  <a:lnTo>
                    <a:pt x="640" y="533"/>
                  </a:lnTo>
                  <a:lnTo>
                    <a:pt x="1386" y="960"/>
                  </a:lnTo>
                  <a:lnTo>
                    <a:pt x="2451" y="1386"/>
                  </a:lnTo>
                  <a:lnTo>
                    <a:pt x="2984" y="1492"/>
                  </a:lnTo>
                  <a:lnTo>
                    <a:pt x="3517" y="1599"/>
                  </a:lnTo>
                  <a:lnTo>
                    <a:pt x="4156" y="1599"/>
                  </a:lnTo>
                  <a:lnTo>
                    <a:pt x="4795" y="1492"/>
                  </a:lnTo>
                  <a:lnTo>
                    <a:pt x="5434" y="1279"/>
                  </a:lnTo>
                  <a:lnTo>
                    <a:pt x="6074" y="960"/>
                  </a:lnTo>
                  <a:lnTo>
                    <a:pt x="6819" y="533"/>
                  </a:lnTo>
                  <a:lnTo>
                    <a:pt x="7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6" name="CustomShape 19"/>
            <p:cNvSpPr/>
            <p:nvPr/>
          </p:nvSpPr>
          <p:spPr>
            <a:xfrm>
              <a:off x="3789360" y="452880"/>
              <a:ext cx="689040" cy="307440"/>
            </a:xfrm>
            <a:custGeom>
              <a:avLst/>
              <a:gdLst/>
              <a:ahLst/>
              <a:rect l="l" t="t" r="r" b="b"/>
              <a:pathLst>
                <a:path w="33881" h="1513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7" name="CustomShape 20"/>
            <p:cNvSpPr/>
            <p:nvPr/>
          </p:nvSpPr>
          <p:spPr>
            <a:xfrm>
              <a:off x="3789360" y="455040"/>
              <a:ext cx="689040" cy="116640"/>
            </a:xfrm>
            <a:custGeom>
              <a:avLst/>
              <a:gdLst/>
              <a:ahLst/>
              <a:rect l="l" t="t" r="r" b="b"/>
              <a:pathLst>
                <a:path w="33881" h="5754">
                  <a:moveTo>
                    <a:pt x="16301" y="0"/>
                  </a:moveTo>
                  <a:lnTo>
                    <a:pt x="14810" y="107"/>
                  </a:lnTo>
                  <a:lnTo>
                    <a:pt x="13318" y="213"/>
                  </a:lnTo>
                  <a:lnTo>
                    <a:pt x="11826" y="533"/>
                  </a:lnTo>
                  <a:lnTo>
                    <a:pt x="10228" y="959"/>
                  </a:lnTo>
                  <a:lnTo>
                    <a:pt x="8630" y="1385"/>
                  </a:lnTo>
                  <a:lnTo>
                    <a:pt x="6925" y="2024"/>
                  </a:lnTo>
                  <a:lnTo>
                    <a:pt x="5221" y="2770"/>
                  </a:lnTo>
                  <a:lnTo>
                    <a:pt x="3516" y="3623"/>
                  </a:lnTo>
                  <a:lnTo>
                    <a:pt x="1811" y="4688"/>
                  </a:lnTo>
                  <a:lnTo>
                    <a:pt x="0" y="5753"/>
                  </a:lnTo>
                  <a:lnTo>
                    <a:pt x="3090" y="5327"/>
                  </a:lnTo>
                  <a:lnTo>
                    <a:pt x="6606" y="4901"/>
                  </a:lnTo>
                  <a:lnTo>
                    <a:pt x="11081" y="4475"/>
                  </a:lnTo>
                  <a:lnTo>
                    <a:pt x="13638" y="4368"/>
                  </a:lnTo>
                  <a:lnTo>
                    <a:pt x="16301" y="4262"/>
                  </a:lnTo>
                  <a:lnTo>
                    <a:pt x="19178" y="4262"/>
                  </a:lnTo>
                  <a:lnTo>
                    <a:pt x="22055" y="4368"/>
                  </a:lnTo>
                  <a:lnTo>
                    <a:pt x="24931" y="4475"/>
                  </a:lnTo>
                  <a:lnTo>
                    <a:pt x="27914" y="4795"/>
                  </a:lnTo>
                  <a:lnTo>
                    <a:pt x="30898" y="5221"/>
                  </a:lnTo>
                  <a:lnTo>
                    <a:pt x="33881" y="5753"/>
                  </a:lnTo>
                  <a:lnTo>
                    <a:pt x="33881" y="5753"/>
                  </a:lnTo>
                  <a:lnTo>
                    <a:pt x="33242" y="5221"/>
                  </a:lnTo>
                  <a:lnTo>
                    <a:pt x="32389" y="4688"/>
                  </a:lnTo>
                  <a:lnTo>
                    <a:pt x="31324" y="3942"/>
                  </a:lnTo>
                  <a:lnTo>
                    <a:pt x="29832" y="3196"/>
                  </a:lnTo>
                  <a:lnTo>
                    <a:pt x="28234" y="2344"/>
                  </a:lnTo>
                  <a:lnTo>
                    <a:pt x="26316" y="1598"/>
                  </a:lnTo>
                  <a:lnTo>
                    <a:pt x="24079" y="852"/>
                  </a:lnTo>
                  <a:lnTo>
                    <a:pt x="21735" y="320"/>
                  </a:lnTo>
                  <a:lnTo>
                    <a:pt x="20456" y="107"/>
                  </a:lnTo>
                  <a:lnTo>
                    <a:pt x="19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8" name="CustomShape 21"/>
            <p:cNvSpPr/>
            <p:nvPr/>
          </p:nvSpPr>
          <p:spPr>
            <a:xfrm>
              <a:off x="4029840" y="390240"/>
              <a:ext cx="229320" cy="73440"/>
            </a:xfrm>
            <a:custGeom>
              <a:avLst/>
              <a:gdLst/>
              <a:ahLst/>
              <a:rect l="l" t="t" r="r" b="b"/>
              <a:pathLst>
                <a:path w="11294" h="3624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99" name="Group 22"/>
          <p:cNvGrpSpPr/>
          <p:nvPr/>
        </p:nvGrpSpPr>
        <p:grpSpPr>
          <a:xfrm>
            <a:off x="225720" y="2156760"/>
            <a:ext cx="1325880" cy="2780280"/>
            <a:chOff x="225720" y="2156760"/>
            <a:chExt cx="1325880" cy="2780280"/>
          </a:xfrm>
        </p:grpSpPr>
        <p:sp>
          <p:nvSpPr>
            <p:cNvPr id="1000" name="CustomShape 23"/>
            <p:cNvSpPr/>
            <p:nvPr/>
          </p:nvSpPr>
          <p:spPr>
            <a:xfrm>
              <a:off x="446400" y="4802400"/>
              <a:ext cx="884160" cy="134640"/>
            </a:xfrm>
            <a:prstGeom prst="ellipse">
              <a:avLst/>
            </a:prstGeom>
            <a:solidFill>
              <a:srgbClr val="000000">
                <a:alpha val="8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001" name="Google Shape;519;g131907f3488_0_9668" descr=""/>
            <p:cNvPicPr/>
            <p:nvPr/>
          </p:nvPicPr>
          <p:blipFill>
            <a:blip r:embed="rId4"/>
            <a:stretch/>
          </p:blipFill>
          <p:spPr>
            <a:xfrm>
              <a:off x="225720" y="2156760"/>
              <a:ext cx="1325880" cy="27151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002" name="Group 24"/>
          <p:cNvGrpSpPr/>
          <p:nvPr/>
        </p:nvGrpSpPr>
        <p:grpSpPr>
          <a:xfrm>
            <a:off x="6733080" y="768600"/>
            <a:ext cx="1591200" cy="525240"/>
            <a:chOff x="6733080" y="768600"/>
            <a:chExt cx="1591200" cy="525240"/>
          </a:xfrm>
        </p:grpSpPr>
        <p:sp>
          <p:nvSpPr>
            <p:cNvPr id="1003" name="CustomShape 25"/>
            <p:cNvSpPr/>
            <p:nvPr/>
          </p:nvSpPr>
          <p:spPr>
            <a:xfrm flipH="1">
              <a:off x="7077960" y="1036800"/>
              <a:ext cx="1245960" cy="257040"/>
            </a:xfrm>
            <a:custGeom>
              <a:avLst/>
              <a:gdLst/>
              <a:ahLst/>
              <a:rect l="l" t="t" r="r" b="b"/>
              <a:pathLst>
                <a:path w="36119" h="7459">
                  <a:moveTo>
                    <a:pt x="1385" y="1"/>
                  </a:moveTo>
                  <a:lnTo>
                    <a:pt x="0" y="5221"/>
                  </a:lnTo>
                  <a:lnTo>
                    <a:pt x="0" y="7139"/>
                  </a:lnTo>
                  <a:lnTo>
                    <a:pt x="33881" y="7459"/>
                  </a:lnTo>
                  <a:lnTo>
                    <a:pt x="36118" y="1066"/>
                  </a:lnTo>
                  <a:lnTo>
                    <a:pt x="1385" y="1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4" name="CustomShape 26"/>
            <p:cNvSpPr/>
            <p:nvPr/>
          </p:nvSpPr>
          <p:spPr>
            <a:xfrm flipH="1">
              <a:off x="7022880" y="1073520"/>
              <a:ext cx="238680" cy="165240"/>
            </a:xfrm>
            <a:custGeom>
              <a:avLst/>
              <a:gdLst/>
              <a:ahLst/>
              <a:rect l="l" t="t" r="r" b="b"/>
              <a:pathLst>
                <a:path w="6926" h="4795">
                  <a:moveTo>
                    <a:pt x="5327" y="0"/>
                  </a:moveTo>
                  <a:lnTo>
                    <a:pt x="0" y="4795"/>
                  </a:lnTo>
                  <a:lnTo>
                    <a:pt x="1492" y="4795"/>
                  </a:lnTo>
                  <a:lnTo>
                    <a:pt x="6926" y="107"/>
                  </a:lnTo>
                  <a:lnTo>
                    <a:pt x="53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5" name="CustomShape 27"/>
            <p:cNvSpPr/>
            <p:nvPr/>
          </p:nvSpPr>
          <p:spPr>
            <a:xfrm flipH="1">
              <a:off x="7078680" y="1073520"/>
              <a:ext cx="194400" cy="165240"/>
            </a:xfrm>
            <a:custGeom>
              <a:avLst/>
              <a:gdLst/>
              <a:ahLst/>
              <a:rect l="l" t="t" r="r" b="b"/>
              <a:pathLst>
                <a:path w="5648" h="4795">
                  <a:moveTo>
                    <a:pt x="5647" y="0"/>
                  </a:moveTo>
                  <a:lnTo>
                    <a:pt x="1" y="107"/>
                  </a:lnTo>
                  <a:lnTo>
                    <a:pt x="320" y="4795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ffe8c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6" name="CustomShape 28"/>
            <p:cNvSpPr/>
            <p:nvPr/>
          </p:nvSpPr>
          <p:spPr>
            <a:xfrm flipH="1">
              <a:off x="7022880" y="1073520"/>
              <a:ext cx="238680" cy="165240"/>
            </a:xfrm>
            <a:custGeom>
              <a:avLst/>
              <a:gdLst/>
              <a:ahLst/>
              <a:rect l="l" t="t" r="r" b="b"/>
              <a:pathLst>
                <a:path w="6926" h="4795">
                  <a:moveTo>
                    <a:pt x="5327" y="0"/>
                  </a:moveTo>
                  <a:lnTo>
                    <a:pt x="0" y="4795"/>
                  </a:lnTo>
                  <a:lnTo>
                    <a:pt x="1492" y="4795"/>
                  </a:lnTo>
                  <a:lnTo>
                    <a:pt x="6926" y="107"/>
                  </a:lnTo>
                  <a:lnTo>
                    <a:pt x="5327" y="0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7" name="CustomShape 29"/>
            <p:cNvSpPr/>
            <p:nvPr/>
          </p:nvSpPr>
          <p:spPr>
            <a:xfrm flipH="1">
              <a:off x="7078680" y="1073520"/>
              <a:ext cx="194400" cy="165240"/>
            </a:xfrm>
            <a:custGeom>
              <a:avLst/>
              <a:gdLst/>
              <a:ahLst/>
              <a:rect l="l" t="t" r="r" b="b"/>
              <a:pathLst>
                <a:path w="5648" h="4795">
                  <a:moveTo>
                    <a:pt x="5647" y="0"/>
                  </a:moveTo>
                  <a:lnTo>
                    <a:pt x="1" y="107"/>
                  </a:lnTo>
                  <a:lnTo>
                    <a:pt x="320" y="4795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8" name="CustomShape 30"/>
            <p:cNvSpPr/>
            <p:nvPr/>
          </p:nvSpPr>
          <p:spPr>
            <a:xfrm flipH="1">
              <a:off x="7938000" y="1069920"/>
              <a:ext cx="245880" cy="168840"/>
            </a:xfrm>
            <a:custGeom>
              <a:avLst/>
              <a:gdLst/>
              <a:ahLst/>
              <a:rect l="l" t="t" r="r" b="b"/>
              <a:pathLst>
                <a:path w="7140" h="4902">
                  <a:moveTo>
                    <a:pt x="7139" y="1"/>
                  </a:moveTo>
                  <a:lnTo>
                    <a:pt x="5328" y="107"/>
                  </a:lnTo>
                  <a:lnTo>
                    <a:pt x="1" y="4902"/>
                  </a:lnTo>
                  <a:lnTo>
                    <a:pt x="1492" y="4902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9" name="CustomShape 31"/>
            <p:cNvSpPr/>
            <p:nvPr/>
          </p:nvSpPr>
          <p:spPr>
            <a:xfrm flipH="1">
              <a:off x="8001360" y="1073520"/>
              <a:ext cx="194400" cy="165240"/>
            </a:xfrm>
            <a:custGeom>
              <a:avLst/>
              <a:gdLst/>
              <a:ahLst/>
              <a:rect l="l" t="t" r="r" b="b"/>
              <a:pathLst>
                <a:path w="5647" h="4795">
                  <a:moveTo>
                    <a:pt x="5647" y="0"/>
                  </a:moveTo>
                  <a:lnTo>
                    <a:pt x="0" y="107"/>
                  </a:lnTo>
                  <a:lnTo>
                    <a:pt x="320" y="4795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ffe8c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0" name="CustomShape 32"/>
            <p:cNvSpPr/>
            <p:nvPr/>
          </p:nvSpPr>
          <p:spPr>
            <a:xfrm flipH="1">
              <a:off x="7077960" y="1036800"/>
              <a:ext cx="1245960" cy="257040"/>
            </a:xfrm>
            <a:custGeom>
              <a:avLst/>
              <a:gdLst/>
              <a:ahLst/>
              <a:rect l="l" t="t" r="r" b="b"/>
              <a:pathLst>
                <a:path w="36119" h="7459">
                  <a:moveTo>
                    <a:pt x="1385" y="1"/>
                  </a:moveTo>
                  <a:lnTo>
                    <a:pt x="0" y="5221"/>
                  </a:lnTo>
                  <a:lnTo>
                    <a:pt x="0" y="7139"/>
                  </a:lnTo>
                  <a:lnTo>
                    <a:pt x="33881" y="7459"/>
                  </a:lnTo>
                  <a:lnTo>
                    <a:pt x="36118" y="1066"/>
                  </a:lnTo>
                  <a:lnTo>
                    <a:pt x="1385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1" name="CustomShape 33"/>
            <p:cNvSpPr/>
            <p:nvPr/>
          </p:nvSpPr>
          <p:spPr>
            <a:xfrm flipH="1">
              <a:off x="7494120" y="864000"/>
              <a:ext cx="370800" cy="157680"/>
            </a:xfrm>
            <a:custGeom>
              <a:avLst/>
              <a:gdLst/>
              <a:ahLst/>
              <a:rect l="l" t="t" r="r" b="b"/>
              <a:pathLst>
                <a:path w="10761" h="4582">
                  <a:moveTo>
                    <a:pt x="10761" y="4582"/>
                  </a:moveTo>
                  <a:lnTo>
                    <a:pt x="10122" y="0"/>
                  </a:lnTo>
                  <a:lnTo>
                    <a:pt x="0" y="2344"/>
                  </a:lnTo>
                  <a:lnTo>
                    <a:pt x="0" y="2664"/>
                  </a:lnTo>
                  <a:lnTo>
                    <a:pt x="1065" y="2557"/>
                  </a:lnTo>
                  <a:lnTo>
                    <a:pt x="1172" y="4155"/>
                  </a:lnTo>
                  <a:lnTo>
                    <a:pt x="0" y="4155"/>
                  </a:lnTo>
                  <a:lnTo>
                    <a:pt x="0" y="4582"/>
                  </a:lnTo>
                  <a:lnTo>
                    <a:pt x="10761" y="45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2" name="CustomShape 34"/>
            <p:cNvSpPr/>
            <p:nvPr/>
          </p:nvSpPr>
          <p:spPr>
            <a:xfrm flipH="1">
              <a:off x="7162560" y="860400"/>
              <a:ext cx="352440" cy="168840"/>
            </a:xfrm>
            <a:custGeom>
              <a:avLst/>
              <a:gdLst/>
              <a:ahLst/>
              <a:rect l="l" t="t" r="r" b="b"/>
              <a:pathLst>
                <a:path w="10229" h="4902">
                  <a:moveTo>
                    <a:pt x="10229" y="4902"/>
                  </a:moveTo>
                  <a:lnTo>
                    <a:pt x="8844" y="1"/>
                  </a:lnTo>
                  <a:lnTo>
                    <a:pt x="1" y="107"/>
                  </a:lnTo>
                  <a:lnTo>
                    <a:pt x="640" y="4689"/>
                  </a:lnTo>
                  <a:lnTo>
                    <a:pt x="10229" y="4902"/>
                  </a:lnTo>
                  <a:close/>
                </a:path>
              </a:pathLst>
            </a:custGeom>
            <a:solidFill>
              <a:srgbClr val="ffb34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3" name="CustomShape 35"/>
            <p:cNvSpPr/>
            <p:nvPr/>
          </p:nvSpPr>
          <p:spPr>
            <a:xfrm flipH="1">
              <a:off x="7515360" y="893520"/>
              <a:ext cx="312120" cy="113760"/>
            </a:xfrm>
            <a:custGeom>
              <a:avLst/>
              <a:gdLst/>
              <a:ahLst/>
              <a:rect l="l" t="t" r="r" b="b"/>
              <a:pathLst>
                <a:path w="9057" h="3304">
                  <a:moveTo>
                    <a:pt x="0" y="1705"/>
                  </a:moveTo>
                  <a:lnTo>
                    <a:pt x="8311" y="1"/>
                  </a:lnTo>
                  <a:lnTo>
                    <a:pt x="9057" y="3197"/>
                  </a:lnTo>
                  <a:lnTo>
                    <a:pt x="107" y="3303"/>
                  </a:lnTo>
                  <a:lnTo>
                    <a:pt x="0" y="170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4" name="CustomShape 36"/>
            <p:cNvSpPr/>
            <p:nvPr/>
          </p:nvSpPr>
          <p:spPr>
            <a:xfrm flipH="1">
              <a:off x="7224840" y="768600"/>
              <a:ext cx="628200" cy="176040"/>
            </a:xfrm>
            <a:custGeom>
              <a:avLst/>
              <a:gdLst/>
              <a:ahLst/>
              <a:rect l="l" t="t" r="r" b="b"/>
              <a:pathLst>
                <a:path w="18220" h="5115">
                  <a:moveTo>
                    <a:pt x="18220" y="2664"/>
                  </a:moveTo>
                  <a:lnTo>
                    <a:pt x="18220" y="2344"/>
                  </a:lnTo>
                  <a:lnTo>
                    <a:pt x="17580" y="2344"/>
                  </a:lnTo>
                  <a:lnTo>
                    <a:pt x="17580" y="1066"/>
                  </a:lnTo>
                  <a:lnTo>
                    <a:pt x="18220" y="1066"/>
                  </a:lnTo>
                  <a:lnTo>
                    <a:pt x="18220" y="746"/>
                  </a:lnTo>
                  <a:lnTo>
                    <a:pt x="9377" y="0"/>
                  </a:lnTo>
                  <a:lnTo>
                    <a:pt x="1" y="0"/>
                  </a:lnTo>
                  <a:lnTo>
                    <a:pt x="214" y="5114"/>
                  </a:lnTo>
                  <a:lnTo>
                    <a:pt x="9803" y="2770"/>
                  </a:lnTo>
                  <a:lnTo>
                    <a:pt x="18220" y="26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5" name="CustomShape 37"/>
            <p:cNvSpPr/>
            <p:nvPr/>
          </p:nvSpPr>
          <p:spPr>
            <a:xfrm flipH="1">
              <a:off x="7523280" y="768600"/>
              <a:ext cx="330480" cy="176040"/>
            </a:xfrm>
            <a:custGeom>
              <a:avLst/>
              <a:gdLst/>
              <a:ahLst/>
              <a:rect l="l" t="t" r="r" b="b"/>
              <a:pathLst>
                <a:path w="9590" h="5115">
                  <a:moveTo>
                    <a:pt x="9377" y="0"/>
                  </a:moveTo>
                  <a:lnTo>
                    <a:pt x="9590" y="2877"/>
                  </a:lnTo>
                  <a:lnTo>
                    <a:pt x="214" y="5114"/>
                  </a:lnTo>
                  <a:lnTo>
                    <a:pt x="1" y="0"/>
                  </a:lnTo>
                  <a:lnTo>
                    <a:pt x="9377" y="0"/>
                  </a:lnTo>
                  <a:close/>
                </a:path>
              </a:pathLst>
            </a:custGeom>
            <a:solidFill>
              <a:srgbClr val="ffbd4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6" name="CustomShape 38"/>
            <p:cNvSpPr/>
            <p:nvPr/>
          </p:nvSpPr>
          <p:spPr>
            <a:xfrm flipH="1">
              <a:off x="7522560" y="786960"/>
              <a:ext cx="312120" cy="128520"/>
            </a:xfrm>
            <a:custGeom>
              <a:avLst/>
              <a:gdLst/>
              <a:ahLst/>
              <a:rect l="l" t="t" r="r" b="b"/>
              <a:pathLst>
                <a:path w="9057" h="3730">
                  <a:moveTo>
                    <a:pt x="8844" y="1"/>
                  </a:moveTo>
                  <a:lnTo>
                    <a:pt x="0" y="1"/>
                  </a:lnTo>
                  <a:lnTo>
                    <a:pt x="213" y="3730"/>
                  </a:lnTo>
                  <a:lnTo>
                    <a:pt x="9057" y="2025"/>
                  </a:lnTo>
                  <a:lnTo>
                    <a:pt x="88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7" name="CustomShape 39"/>
            <p:cNvSpPr/>
            <p:nvPr/>
          </p:nvSpPr>
          <p:spPr>
            <a:xfrm flipH="1">
              <a:off x="7246800" y="786960"/>
              <a:ext cx="282600" cy="69480"/>
            </a:xfrm>
            <a:custGeom>
              <a:avLst/>
              <a:gdLst/>
              <a:ahLst/>
              <a:rect l="l" t="t" r="r" b="b"/>
              <a:pathLst>
                <a:path w="8205" h="2026">
                  <a:moveTo>
                    <a:pt x="1" y="1"/>
                  </a:moveTo>
                  <a:lnTo>
                    <a:pt x="8204" y="534"/>
                  </a:lnTo>
                  <a:lnTo>
                    <a:pt x="8204" y="1812"/>
                  </a:lnTo>
                  <a:lnTo>
                    <a:pt x="214" y="20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8" name="CustomShape 40"/>
            <p:cNvSpPr/>
            <p:nvPr/>
          </p:nvSpPr>
          <p:spPr>
            <a:xfrm flipH="1">
              <a:off x="7886520" y="1022040"/>
              <a:ext cx="389160" cy="58680"/>
            </a:xfrm>
            <a:custGeom>
              <a:avLst/>
              <a:gdLst/>
              <a:ahLst/>
              <a:rect l="l" t="t" r="r" b="b"/>
              <a:pathLst>
                <a:path w="11294" h="1706">
                  <a:moveTo>
                    <a:pt x="11294" y="1"/>
                  </a:moveTo>
                  <a:lnTo>
                    <a:pt x="0" y="427"/>
                  </a:lnTo>
                  <a:lnTo>
                    <a:pt x="0" y="1705"/>
                  </a:lnTo>
                  <a:lnTo>
                    <a:pt x="11294" y="1386"/>
                  </a:lnTo>
                  <a:lnTo>
                    <a:pt x="112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9" name="CustomShape 41"/>
            <p:cNvSpPr/>
            <p:nvPr/>
          </p:nvSpPr>
          <p:spPr>
            <a:xfrm flipH="1">
              <a:off x="6733080" y="1022040"/>
              <a:ext cx="1154160" cy="65880"/>
            </a:xfrm>
            <a:custGeom>
              <a:avLst/>
              <a:gdLst/>
              <a:ahLst/>
              <a:rect l="l" t="t" r="r" b="b"/>
              <a:pathLst>
                <a:path w="33456" h="1919">
                  <a:moveTo>
                    <a:pt x="1" y="1"/>
                  </a:moveTo>
                  <a:lnTo>
                    <a:pt x="1" y="1386"/>
                  </a:lnTo>
                  <a:lnTo>
                    <a:pt x="33455" y="1918"/>
                  </a:lnTo>
                  <a:lnTo>
                    <a:pt x="334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0" name="CustomShape 42"/>
            <p:cNvSpPr/>
            <p:nvPr/>
          </p:nvSpPr>
          <p:spPr>
            <a:xfrm flipH="1">
              <a:off x="6791760" y="783360"/>
              <a:ext cx="194400" cy="227520"/>
            </a:xfrm>
            <a:custGeom>
              <a:avLst/>
              <a:gdLst/>
              <a:ahLst/>
              <a:rect l="l" t="t" r="r" b="b"/>
              <a:pathLst>
                <a:path w="5648" h="6607">
                  <a:moveTo>
                    <a:pt x="5648" y="0"/>
                  </a:moveTo>
                  <a:lnTo>
                    <a:pt x="1" y="107"/>
                  </a:lnTo>
                  <a:lnTo>
                    <a:pt x="321" y="6606"/>
                  </a:lnTo>
                  <a:lnTo>
                    <a:pt x="5328" y="6499"/>
                  </a:lnTo>
                  <a:lnTo>
                    <a:pt x="56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1" name="CustomShape 43"/>
            <p:cNvSpPr/>
            <p:nvPr/>
          </p:nvSpPr>
          <p:spPr>
            <a:xfrm flipH="1">
              <a:off x="6791760" y="783360"/>
              <a:ext cx="194400" cy="227520"/>
            </a:xfrm>
            <a:custGeom>
              <a:avLst/>
              <a:gdLst/>
              <a:ahLst/>
              <a:rect l="l" t="t" r="r" b="b"/>
              <a:pathLst>
                <a:path w="5648" h="6607">
                  <a:moveTo>
                    <a:pt x="321" y="6606"/>
                  </a:moveTo>
                  <a:lnTo>
                    <a:pt x="1" y="107"/>
                  </a:lnTo>
                  <a:lnTo>
                    <a:pt x="5648" y="0"/>
                  </a:lnTo>
                  <a:lnTo>
                    <a:pt x="5328" y="6499"/>
                  </a:lnTo>
                  <a:lnTo>
                    <a:pt x="321" y="6606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2" name="CustomShape 44"/>
            <p:cNvSpPr/>
            <p:nvPr/>
          </p:nvSpPr>
          <p:spPr>
            <a:xfrm flipH="1">
              <a:off x="6802200" y="992880"/>
              <a:ext cx="172440" cy="29160"/>
            </a:xfrm>
            <a:custGeom>
              <a:avLst/>
              <a:gdLst/>
              <a:ahLst/>
              <a:rect l="l" t="t" r="r" b="b"/>
              <a:pathLst>
                <a:path w="5009" h="853">
                  <a:moveTo>
                    <a:pt x="5008" y="0"/>
                  </a:moveTo>
                  <a:lnTo>
                    <a:pt x="1" y="213"/>
                  </a:lnTo>
                  <a:lnTo>
                    <a:pt x="1" y="746"/>
                  </a:lnTo>
                  <a:lnTo>
                    <a:pt x="640" y="746"/>
                  </a:lnTo>
                  <a:lnTo>
                    <a:pt x="853" y="533"/>
                  </a:lnTo>
                  <a:lnTo>
                    <a:pt x="1812" y="533"/>
                  </a:lnTo>
                  <a:lnTo>
                    <a:pt x="2025" y="746"/>
                  </a:lnTo>
                  <a:lnTo>
                    <a:pt x="2771" y="746"/>
                  </a:lnTo>
                  <a:lnTo>
                    <a:pt x="2877" y="533"/>
                  </a:lnTo>
                  <a:lnTo>
                    <a:pt x="4262" y="533"/>
                  </a:lnTo>
                  <a:lnTo>
                    <a:pt x="4582" y="853"/>
                  </a:lnTo>
                  <a:lnTo>
                    <a:pt x="5008" y="853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3" name="CustomShape 45"/>
            <p:cNvSpPr/>
            <p:nvPr/>
          </p:nvSpPr>
          <p:spPr>
            <a:xfrm flipH="1">
              <a:off x="6832440" y="790560"/>
              <a:ext cx="77040" cy="190800"/>
            </a:xfrm>
            <a:custGeom>
              <a:avLst/>
              <a:gdLst/>
              <a:ahLst/>
              <a:rect l="l" t="t" r="r" b="b"/>
              <a:pathLst>
                <a:path w="2238" h="5541">
                  <a:moveTo>
                    <a:pt x="1066" y="0"/>
                  </a:moveTo>
                  <a:lnTo>
                    <a:pt x="1066" y="0"/>
                  </a:lnTo>
                  <a:lnTo>
                    <a:pt x="533" y="0"/>
                  </a:lnTo>
                  <a:lnTo>
                    <a:pt x="107" y="214"/>
                  </a:lnTo>
                  <a:lnTo>
                    <a:pt x="107" y="214"/>
                  </a:lnTo>
                  <a:lnTo>
                    <a:pt x="0" y="427"/>
                  </a:lnTo>
                  <a:lnTo>
                    <a:pt x="0" y="1066"/>
                  </a:lnTo>
                  <a:lnTo>
                    <a:pt x="0" y="2771"/>
                  </a:lnTo>
                  <a:lnTo>
                    <a:pt x="320" y="4475"/>
                  </a:lnTo>
                  <a:lnTo>
                    <a:pt x="427" y="5114"/>
                  </a:lnTo>
                  <a:lnTo>
                    <a:pt x="640" y="5434"/>
                  </a:lnTo>
                  <a:lnTo>
                    <a:pt x="640" y="5434"/>
                  </a:lnTo>
                  <a:lnTo>
                    <a:pt x="959" y="5541"/>
                  </a:lnTo>
                  <a:lnTo>
                    <a:pt x="1172" y="5541"/>
                  </a:lnTo>
                  <a:lnTo>
                    <a:pt x="1172" y="5541"/>
                  </a:lnTo>
                  <a:lnTo>
                    <a:pt x="1492" y="5541"/>
                  </a:lnTo>
                  <a:lnTo>
                    <a:pt x="1812" y="5434"/>
                  </a:lnTo>
                  <a:lnTo>
                    <a:pt x="2025" y="5221"/>
                  </a:lnTo>
                  <a:lnTo>
                    <a:pt x="2131" y="5114"/>
                  </a:lnTo>
                  <a:lnTo>
                    <a:pt x="2131" y="5114"/>
                  </a:lnTo>
                  <a:lnTo>
                    <a:pt x="2238" y="2771"/>
                  </a:lnTo>
                  <a:lnTo>
                    <a:pt x="2238" y="1172"/>
                  </a:lnTo>
                  <a:lnTo>
                    <a:pt x="2131" y="320"/>
                  </a:lnTo>
                  <a:lnTo>
                    <a:pt x="2131" y="320"/>
                  </a:lnTo>
                  <a:lnTo>
                    <a:pt x="1918" y="107"/>
                  </a:lnTo>
                  <a:lnTo>
                    <a:pt x="1705" y="0"/>
                  </a:lnTo>
                  <a:lnTo>
                    <a:pt x="1066" y="0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4" name="CustomShape 46"/>
            <p:cNvSpPr/>
            <p:nvPr/>
          </p:nvSpPr>
          <p:spPr>
            <a:xfrm flipH="1">
              <a:off x="8001360" y="1073520"/>
              <a:ext cx="194400" cy="165240"/>
            </a:xfrm>
            <a:custGeom>
              <a:avLst/>
              <a:gdLst/>
              <a:ahLst/>
              <a:rect l="l" t="t" r="r" b="b"/>
              <a:pathLst>
                <a:path w="5647" h="4795">
                  <a:moveTo>
                    <a:pt x="5647" y="0"/>
                  </a:moveTo>
                  <a:lnTo>
                    <a:pt x="0" y="107"/>
                  </a:lnTo>
                  <a:lnTo>
                    <a:pt x="320" y="4795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5" name="CustomShape 47"/>
            <p:cNvSpPr/>
            <p:nvPr/>
          </p:nvSpPr>
          <p:spPr>
            <a:xfrm flipH="1">
              <a:off x="6733080" y="1022040"/>
              <a:ext cx="1154160" cy="65880"/>
            </a:xfrm>
            <a:custGeom>
              <a:avLst/>
              <a:gdLst/>
              <a:ahLst/>
              <a:rect l="l" t="t" r="r" b="b"/>
              <a:pathLst>
                <a:path w="33456" h="1919">
                  <a:moveTo>
                    <a:pt x="1" y="1"/>
                  </a:moveTo>
                  <a:lnTo>
                    <a:pt x="1" y="1386"/>
                  </a:lnTo>
                  <a:lnTo>
                    <a:pt x="33455" y="1918"/>
                  </a:lnTo>
                  <a:lnTo>
                    <a:pt x="33455" y="1"/>
                  </a:lnTo>
                  <a:close/>
                </a:path>
              </a:pathLst>
            </a:custGeom>
            <a:solidFill>
              <a:srgbClr val="191919">
                <a:alpha val="13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6" name="CustomShape 48"/>
            <p:cNvSpPr/>
            <p:nvPr/>
          </p:nvSpPr>
          <p:spPr>
            <a:xfrm flipH="1">
              <a:off x="7938000" y="1069920"/>
              <a:ext cx="245880" cy="168840"/>
            </a:xfrm>
            <a:custGeom>
              <a:avLst/>
              <a:gdLst/>
              <a:ahLst/>
              <a:rect l="l" t="t" r="r" b="b"/>
              <a:pathLst>
                <a:path w="7140" h="4902">
                  <a:moveTo>
                    <a:pt x="7139" y="1"/>
                  </a:moveTo>
                  <a:lnTo>
                    <a:pt x="5328" y="107"/>
                  </a:lnTo>
                  <a:lnTo>
                    <a:pt x="1" y="4902"/>
                  </a:lnTo>
                  <a:lnTo>
                    <a:pt x="1492" y="4902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7" name="CustomShape 49"/>
            <p:cNvSpPr/>
            <p:nvPr/>
          </p:nvSpPr>
          <p:spPr>
            <a:xfrm flipH="1">
              <a:off x="7162560" y="860400"/>
              <a:ext cx="352440" cy="168840"/>
            </a:xfrm>
            <a:custGeom>
              <a:avLst/>
              <a:gdLst/>
              <a:ahLst/>
              <a:rect l="l" t="t" r="r" b="b"/>
              <a:pathLst>
                <a:path w="10229" h="4902">
                  <a:moveTo>
                    <a:pt x="10229" y="4902"/>
                  </a:moveTo>
                  <a:lnTo>
                    <a:pt x="8844" y="1"/>
                  </a:lnTo>
                  <a:lnTo>
                    <a:pt x="1" y="107"/>
                  </a:lnTo>
                  <a:lnTo>
                    <a:pt x="640" y="4689"/>
                  </a:lnTo>
                  <a:lnTo>
                    <a:pt x="10229" y="4902"/>
                  </a:lnTo>
                  <a:close/>
                </a:path>
              </a:pathLst>
            </a:custGeom>
            <a:solidFill>
              <a:srgbClr val="191919">
                <a:alpha val="13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8" name="CustomShape 50"/>
            <p:cNvSpPr/>
            <p:nvPr/>
          </p:nvSpPr>
          <p:spPr>
            <a:xfrm flipH="1">
              <a:off x="7523280" y="768600"/>
              <a:ext cx="330480" cy="176040"/>
            </a:xfrm>
            <a:custGeom>
              <a:avLst/>
              <a:gdLst/>
              <a:ahLst/>
              <a:rect l="l" t="t" r="r" b="b"/>
              <a:pathLst>
                <a:path w="9590" h="5115">
                  <a:moveTo>
                    <a:pt x="9377" y="0"/>
                  </a:moveTo>
                  <a:lnTo>
                    <a:pt x="9590" y="2877"/>
                  </a:lnTo>
                  <a:lnTo>
                    <a:pt x="214" y="5114"/>
                  </a:lnTo>
                  <a:lnTo>
                    <a:pt x="1" y="0"/>
                  </a:lnTo>
                  <a:lnTo>
                    <a:pt x="9377" y="0"/>
                  </a:lnTo>
                  <a:close/>
                </a:path>
              </a:pathLst>
            </a:custGeom>
            <a:solidFill>
              <a:srgbClr val="191919">
                <a:alpha val="13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29" name="PlaceHolder 51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  <p:sldLayoutId id="2147483877" r:id="rId12"/>
    <p:sldLayoutId id="2147483878" r:id="rId13"/>
    <p:sldLayoutId id="2147483879" r:id="rId14"/>
    <p:sldLayoutId id="2147483880" r:id="rId15"/>
    <p:sldLayoutId id="2147483881" r:id="rId16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be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217;p26" descr="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2960"/>
          </a:xfrm>
          <a:prstGeom prst="rect">
            <a:avLst/>
          </a:prstGeom>
          <a:ln>
            <a:noFill/>
          </a:ln>
        </p:spPr>
      </p:pic>
      <p:sp>
        <p:nvSpPr>
          <p:cNvPr id="1067" name="PlaceHolder 1"/>
          <p:cNvSpPr>
            <a:spLocks noGrp="1"/>
          </p:cNvSpPr>
          <p:nvPr>
            <p:ph type="title"/>
          </p:nvPr>
        </p:nvSpPr>
        <p:spPr>
          <a:xfrm>
            <a:off x="5046840" y="3398400"/>
            <a:ext cx="3296520" cy="5317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068" name="Group 2"/>
          <p:cNvGrpSpPr/>
          <p:nvPr/>
        </p:nvGrpSpPr>
        <p:grpSpPr>
          <a:xfrm>
            <a:off x="6114600" y="0"/>
            <a:ext cx="689040" cy="773640"/>
            <a:chOff x="6114600" y="0"/>
            <a:chExt cx="689040" cy="773640"/>
          </a:xfrm>
        </p:grpSpPr>
        <p:sp>
          <p:nvSpPr>
            <p:cNvPr id="1069" name="CustomShape 3"/>
            <p:cNvSpPr/>
            <p:nvPr/>
          </p:nvSpPr>
          <p:spPr>
            <a:xfrm>
              <a:off x="6114600" y="452880"/>
              <a:ext cx="689040" cy="307440"/>
            </a:xfrm>
            <a:custGeom>
              <a:avLst/>
              <a:gdLst/>
              <a:ahLst/>
              <a:rect l="l" t="t" r="r" b="b"/>
              <a:pathLst>
                <a:path w="33881" h="1513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0" name="CustomShape 4"/>
            <p:cNvSpPr/>
            <p:nvPr/>
          </p:nvSpPr>
          <p:spPr>
            <a:xfrm>
              <a:off x="6151680" y="721800"/>
              <a:ext cx="617400" cy="51840"/>
            </a:xfrm>
            <a:custGeom>
              <a:avLst/>
              <a:gdLst/>
              <a:ahLst/>
              <a:rect l="l" t="t" r="r" b="b"/>
              <a:pathLst>
                <a:path w="30366" h="2559">
                  <a:moveTo>
                    <a:pt x="15129" y="1"/>
                  </a:moveTo>
                  <a:lnTo>
                    <a:pt x="12466" y="108"/>
                  </a:lnTo>
                  <a:lnTo>
                    <a:pt x="9589" y="321"/>
                  </a:lnTo>
                  <a:lnTo>
                    <a:pt x="6499" y="640"/>
                  </a:lnTo>
                  <a:lnTo>
                    <a:pt x="3303" y="1173"/>
                  </a:lnTo>
                  <a:lnTo>
                    <a:pt x="0" y="1919"/>
                  </a:lnTo>
                  <a:lnTo>
                    <a:pt x="2025" y="2132"/>
                  </a:lnTo>
                  <a:lnTo>
                    <a:pt x="4582" y="2345"/>
                  </a:lnTo>
                  <a:lnTo>
                    <a:pt x="8098" y="2451"/>
                  </a:lnTo>
                  <a:lnTo>
                    <a:pt x="12466" y="2558"/>
                  </a:lnTo>
                  <a:lnTo>
                    <a:pt x="17686" y="2558"/>
                  </a:lnTo>
                  <a:lnTo>
                    <a:pt x="23653" y="2345"/>
                  </a:lnTo>
                  <a:lnTo>
                    <a:pt x="30365" y="1919"/>
                  </a:lnTo>
                  <a:lnTo>
                    <a:pt x="29726" y="1706"/>
                  </a:lnTo>
                  <a:lnTo>
                    <a:pt x="28128" y="1279"/>
                  </a:lnTo>
                  <a:lnTo>
                    <a:pt x="25571" y="747"/>
                  </a:lnTo>
                  <a:lnTo>
                    <a:pt x="23866" y="534"/>
                  </a:lnTo>
                  <a:lnTo>
                    <a:pt x="22055" y="321"/>
                  </a:lnTo>
                  <a:lnTo>
                    <a:pt x="19924" y="108"/>
                  </a:lnTo>
                  <a:lnTo>
                    <a:pt x="17580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1" name="CustomShape 5"/>
            <p:cNvSpPr/>
            <p:nvPr/>
          </p:nvSpPr>
          <p:spPr>
            <a:xfrm>
              <a:off x="6197040" y="732600"/>
              <a:ext cx="543600" cy="36360"/>
            </a:xfrm>
            <a:custGeom>
              <a:avLst/>
              <a:gdLst/>
              <a:ahLst/>
              <a:rect l="l" t="t" r="r" b="b"/>
              <a:pathLst>
                <a:path w="26744" h="1812">
                  <a:moveTo>
                    <a:pt x="12999" y="1"/>
                  </a:moveTo>
                  <a:lnTo>
                    <a:pt x="8844" y="107"/>
                  </a:lnTo>
                  <a:lnTo>
                    <a:pt x="5221" y="427"/>
                  </a:lnTo>
                  <a:lnTo>
                    <a:pt x="2451" y="746"/>
                  </a:lnTo>
                  <a:lnTo>
                    <a:pt x="1" y="1066"/>
                  </a:lnTo>
                  <a:lnTo>
                    <a:pt x="2132" y="1386"/>
                  </a:lnTo>
                  <a:lnTo>
                    <a:pt x="4369" y="1599"/>
                  </a:lnTo>
                  <a:lnTo>
                    <a:pt x="8950" y="1812"/>
                  </a:lnTo>
                  <a:lnTo>
                    <a:pt x="13425" y="1812"/>
                  </a:lnTo>
                  <a:lnTo>
                    <a:pt x="17580" y="1705"/>
                  </a:lnTo>
                  <a:lnTo>
                    <a:pt x="21309" y="1492"/>
                  </a:lnTo>
                  <a:lnTo>
                    <a:pt x="24186" y="1386"/>
                  </a:lnTo>
                  <a:lnTo>
                    <a:pt x="26743" y="1066"/>
                  </a:lnTo>
                  <a:lnTo>
                    <a:pt x="24399" y="640"/>
                  </a:lnTo>
                  <a:lnTo>
                    <a:pt x="22162" y="427"/>
                  </a:lnTo>
                  <a:lnTo>
                    <a:pt x="19818" y="214"/>
                  </a:lnTo>
                  <a:lnTo>
                    <a:pt x="174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2" name="CustomShape 6"/>
            <p:cNvSpPr/>
            <p:nvPr/>
          </p:nvSpPr>
          <p:spPr>
            <a:xfrm>
              <a:off x="6355440" y="390240"/>
              <a:ext cx="229320" cy="73440"/>
            </a:xfrm>
            <a:custGeom>
              <a:avLst/>
              <a:gdLst/>
              <a:ahLst/>
              <a:rect l="l" t="t" r="r" b="b"/>
              <a:pathLst>
                <a:path w="11294" h="3624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3" name="CustomShape 7"/>
            <p:cNvSpPr/>
            <p:nvPr/>
          </p:nvSpPr>
          <p:spPr>
            <a:xfrm>
              <a:off x="6459480" y="0"/>
              <a:ext cx="16920" cy="389880"/>
            </a:xfrm>
            <a:custGeom>
              <a:avLst/>
              <a:gdLst/>
              <a:ahLst/>
              <a:rect l="l" t="t" r="r" b="b"/>
              <a:pathLst>
                <a:path w="853" h="19179">
                  <a:moveTo>
                    <a:pt x="0" y="1"/>
                  </a:moveTo>
                  <a:lnTo>
                    <a:pt x="427" y="19179"/>
                  </a:lnTo>
                  <a:lnTo>
                    <a:pt x="853" y="19179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dk1"/>
            </a:solidFill>
            <a:ln w="1908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4" name="CustomShape 8"/>
            <p:cNvSpPr/>
            <p:nvPr/>
          </p:nvSpPr>
          <p:spPr>
            <a:xfrm>
              <a:off x="6392160" y="732600"/>
              <a:ext cx="151560" cy="32040"/>
            </a:xfrm>
            <a:custGeom>
              <a:avLst/>
              <a:gdLst/>
              <a:ahLst/>
              <a:rect l="l" t="t" r="r" b="b"/>
              <a:pathLst>
                <a:path w="7459" h="1599">
                  <a:moveTo>
                    <a:pt x="2558" y="1"/>
                  </a:moveTo>
                  <a:lnTo>
                    <a:pt x="1" y="107"/>
                  </a:lnTo>
                  <a:lnTo>
                    <a:pt x="640" y="533"/>
                  </a:lnTo>
                  <a:lnTo>
                    <a:pt x="1386" y="960"/>
                  </a:lnTo>
                  <a:lnTo>
                    <a:pt x="2451" y="1386"/>
                  </a:lnTo>
                  <a:lnTo>
                    <a:pt x="2984" y="1492"/>
                  </a:lnTo>
                  <a:lnTo>
                    <a:pt x="3517" y="1599"/>
                  </a:lnTo>
                  <a:lnTo>
                    <a:pt x="4156" y="1599"/>
                  </a:lnTo>
                  <a:lnTo>
                    <a:pt x="4795" y="1492"/>
                  </a:lnTo>
                  <a:lnTo>
                    <a:pt x="5434" y="1279"/>
                  </a:lnTo>
                  <a:lnTo>
                    <a:pt x="6074" y="960"/>
                  </a:lnTo>
                  <a:lnTo>
                    <a:pt x="6819" y="533"/>
                  </a:lnTo>
                  <a:lnTo>
                    <a:pt x="7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5" name="CustomShape 9"/>
            <p:cNvSpPr/>
            <p:nvPr/>
          </p:nvSpPr>
          <p:spPr>
            <a:xfrm>
              <a:off x="6114600" y="452880"/>
              <a:ext cx="689040" cy="307440"/>
            </a:xfrm>
            <a:custGeom>
              <a:avLst/>
              <a:gdLst/>
              <a:ahLst/>
              <a:rect l="l" t="t" r="r" b="b"/>
              <a:pathLst>
                <a:path w="33881" h="1513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6" name="CustomShape 10"/>
            <p:cNvSpPr/>
            <p:nvPr/>
          </p:nvSpPr>
          <p:spPr>
            <a:xfrm>
              <a:off x="6114600" y="455040"/>
              <a:ext cx="689040" cy="116640"/>
            </a:xfrm>
            <a:custGeom>
              <a:avLst/>
              <a:gdLst/>
              <a:ahLst/>
              <a:rect l="l" t="t" r="r" b="b"/>
              <a:pathLst>
                <a:path w="33881" h="5754">
                  <a:moveTo>
                    <a:pt x="16301" y="0"/>
                  </a:moveTo>
                  <a:lnTo>
                    <a:pt x="14810" y="107"/>
                  </a:lnTo>
                  <a:lnTo>
                    <a:pt x="13318" y="213"/>
                  </a:lnTo>
                  <a:lnTo>
                    <a:pt x="11826" y="533"/>
                  </a:lnTo>
                  <a:lnTo>
                    <a:pt x="10228" y="959"/>
                  </a:lnTo>
                  <a:lnTo>
                    <a:pt x="8630" y="1385"/>
                  </a:lnTo>
                  <a:lnTo>
                    <a:pt x="6925" y="2024"/>
                  </a:lnTo>
                  <a:lnTo>
                    <a:pt x="5221" y="2770"/>
                  </a:lnTo>
                  <a:lnTo>
                    <a:pt x="3516" y="3623"/>
                  </a:lnTo>
                  <a:lnTo>
                    <a:pt x="1811" y="4688"/>
                  </a:lnTo>
                  <a:lnTo>
                    <a:pt x="0" y="5753"/>
                  </a:lnTo>
                  <a:lnTo>
                    <a:pt x="3090" y="5327"/>
                  </a:lnTo>
                  <a:lnTo>
                    <a:pt x="6606" y="4901"/>
                  </a:lnTo>
                  <a:lnTo>
                    <a:pt x="11081" y="4475"/>
                  </a:lnTo>
                  <a:lnTo>
                    <a:pt x="13638" y="4368"/>
                  </a:lnTo>
                  <a:lnTo>
                    <a:pt x="16301" y="4262"/>
                  </a:lnTo>
                  <a:lnTo>
                    <a:pt x="19178" y="4262"/>
                  </a:lnTo>
                  <a:lnTo>
                    <a:pt x="22055" y="4368"/>
                  </a:lnTo>
                  <a:lnTo>
                    <a:pt x="24931" y="4475"/>
                  </a:lnTo>
                  <a:lnTo>
                    <a:pt x="27914" y="4795"/>
                  </a:lnTo>
                  <a:lnTo>
                    <a:pt x="30898" y="5221"/>
                  </a:lnTo>
                  <a:lnTo>
                    <a:pt x="33881" y="5753"/>
                  </a:lnTo>
                  <a:lnTo>
                    <a:pt x="33881" y="5753"/>
                  </a:lnTo>
                  <a:lnTo>
                    <a:pt x="33242" y="5221"/>
                  </a:lnTo>
                  <a:lnTo>
                    <a:pt x="32389" y="4688"/>
                  </a:lnTo>
                  <a:lnTo>
                    <a:pt x="31324" y="3942"/>
                  </a:lnTo>
                  <a:lnTo>
                    <a:pt x="29832" y="3196"/>
                  </a:lnTo>
                  <a:lnTo>
                    <a:pt x="28234" y="2344"/>
                  </a:lnTo>
                  <a:lnTo>
                    <a:pt x="26316" y="1598"/>
                  </a:lnTo>
                  <a:lnTo>
                    <a:pt x="24079" y="852"/>
                  </a:lnTo>
                  <a:lnTo>
                    <a:pt x="21735" y="320"/>
                  </a:lnTo>
                  <a:lnTo>
                    <a:pt x="20456" y="107"/>
                  </a:lnTo>
                  <a:lnTo>
                    <a:pt x="19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7" name="CustomShape 11"/>
            <p:cNvSpPr/>
            <p:nvPr/>
          </p:nvSpPr>
          <p:spPr>
            <a:xfrm>
              <a:off x="6355440" y="390240"/>
              <a:ext cx="229320" cy="73440"/>
            </a:xfrm>
            <a:custGeom>
              <a:avLst/>
              <a:gdLst/>
              <a:ahLst/>
              <a:rect l="l" t="t" r="r" b="b"/>
              <a:pathLst>
                <a:path w="11294" h="3624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78" name="Group 12"/>
          <p:cNvGrpSpPr/>
          <p:nvPr/>
        </p:nvGrpSpPr>
        <p:grpSpPr>
          <a:xfrm>
            <a:off x="304560" y="1826280"/>
            <a:ext cx="1427400" cy="2993040"/>
            <a:chOff x="304560" y="1826280"/>
            <a:chExt cx="1427400" cy="2993040"/>
          </a:xfrm>
        </p:grpSpPr>
        <p:sp>
          <p:nvSpPr>
            <p:cNvPr id="1079" name="CustomShape 13"/>
            <p:cNvSpPr/>
            <p:nvPr/>
          </p:nvSpPr>
          <p:spPr>
            <a:xfrm>
              <a:off x="542160" y="4674240"/>
              <a:ext cx="951840" cy="145080"/>
            </a:xfrm>
            <a:prstGeom prst="ellipse">
              <a:avLst/>
            </a:prstGeom>
            <a:solidFill>
              <a:srgbClr val="000000">
                <a:alpha val="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080" name="Google Shape;232;p26" descr=""/>
            <p:cNvPicPr/>
            <p:nvPr/>
          </p:nvPicPr>
          <p:blipFill>
            <a:blip r:embed="rId3"/>
            <a:stretch/>
          </p:blipFill>
          <p:spPr>
            <a:xfrm>
              <a:off x="304560" y="1826280"/>
              <a:ext cx="1427400" cy="29228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081" name="Google Shape;233;p26" descr=""/>
          <p:cNvPicPr/>
          <p:nvPr/>
        </p:nvPicPr>
        <p:blipFill>
          <a:blip r:embed="rId4"/>
          <a:srcRect l="59099" t="0" r="0" b="0"/>
          <a:stretch/>
        </p:blipFill>
        <p:spPr>
          <a:xfrm flipH="1">
            <a:off x="8768520" y="819720"/>
            <a:ext cx="368640" cy="3071520"/>
          </a:xfrm>
          <a:prstGeom prst="rect">
            <a:avLst/>
          </a:prstGeom>
          <a:ln>
            <a:noFill/>
          </a:ln>
        </p:spPr>
      </p:pic>
      <p:grpSp>
        <p:nvGrpSpPr>
          <p:cNvPr id="1082" name="Group 14"/>
          <p:cNvGrpSpPr/>
          <p:nvPr/>
        </p:nvGrpSpPr>
        <p:grpSpPr>
          <a:xfrm>
            <a:off x="1018080" y="682920"/>
            <a:ext cx="1591560" cy="525240"/>
            <a:chOff x="1018080" y="682920"/>
            <a:chExt cx="1591560" cy="525240"/>
          </a:xfrm>
        </p:grpSpPr>
        <p:sp>
          <p:nvSpPr>
            <p:cNvPr id="1083" name="CustomShape 15"/>
            <p:cNvSpPr/>
            <p:nvPr/>
          </p:nvSpPr>
          <p:spPr>
            <a:xfrm>
              <a:off x="1018080" y="951120"/>
              <a:ext cx="1245960" cy="257040"/>
            </a:xfrm>
            <a:custGeom>
              <a:avLst/>
              <a:gdLst/>
              <a:ahLst/>
              <a:rect l="l" t="t" r="r" b="b"/>
              <a:pathLst>
                <a:path w="36119" h="7459">
                  <a:moveTo>
                    <a:pt x="1385" y="1"/>
                  </a:moveTo>
                  <a:lnTo>
                    <a:pt x="0" y="5221"/>
                  </a:lnTo>
                  <a:lnTo>
                    <a:pt x="0" y="7139"/>
                  </a:lnTo>
                  <a:lnTo>
                    <a:pt x="33881" y="7459"/>
                  </a:lnTo>
                  <a:lnTo>
                    <a:pt x="36118" y="1066"/>
                  </a:lnTo>
                  <a:lnTo>
                    <a:pt x="1385" y="1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4" name="CustomShape 16"/>
            <p:cNvSpPr/>
            <p:nvPr/>
          </p:nvSpPr>
          <p:spPr>
            <a:xfrm>
              <a:off x="2080440" y="987840"/>
              <a:ext cx="238680" cy="165240"/>
            </a:xfrm>
            <a:custGeom>
              <a:avLst/>
              <a:gdLst/>
              <a:ahLst/>
              <a:rect l="l" t="t" r="r" b="b"/>
              <a:pathLst>
                <a:path w="6926" h="4795">
                  <a:moveTo>
                    <a:pt x="5327" y="0"/>
                  </a:moveTo>
                  <a:lnTo>
                    <a:pt x="0" y="4795"/>
                  </a:lnTo>
                  <a:lnTo>
                    <a:pt x="1492" y="4795"/>
                  </a:lnTo>
                  <a:lnTo>
                    <a:pt x="6926" y="107"/>
                  </a:lnTo>
                  <a:lnTo>
                    <a:pt x="53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5" name="CustomShape 17"/>
            <p:cNvSpPr/>
            <p:nvPr/>
          </p:nvSpPr>
          <p:spPr>
            <a:xfrm>
              <a:off x="2069640" y="987840"/>
              <a:ext cx="194400" cy="165240"/>
            </a:xfrm>
            <a:custGeom>
              <a:avLst/>
              <a:gdLst/>
              <a:ahLst/>
              <a:rect l="l" t="t" r="r" b="b"/>
              <a:pathLst>
                <a:path w="5648" h="4795">
                  <a:moveTo>
                    <a:pt x="5647" y="0"/>
                  </a:moveTo>
                  <a:lnTo>
                    <a:pt x="1" y="107"/>
                  </a:lnTo>
                  <a:lnTo>
                    <a:pt x="320" y="4795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ffe8c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6" name="CustomShape 18"/>
            <p:cNvSpPr/>
            <p:nvPr/>
          </p:nvSpPr>
          <p:spPr>
            <a:xfrm>
              <a:off x="2080440" y="987840"/>
              <a:ext cx="238680" cy="165240"/>
            </a:xfrm>
            <a:custGeom>
              <a:avLst/>
              <a:gdLst/>
              <a:ahLst/>
              <a:rect l="l" t="t" r="r" b="b"/>
              <a:pathLst>
                <a:path w="6926" h="4795">
                  <a:moveTo>
                    <a:pt x="5327" y="0"/>
                  </a:moveTo>
                  <a:lnTo>
                    <a:pt x="0" y="4795"/>
                  </a:lnTo>
                  <a:lnTo>
                    <a:pt x="1492" y="4795"/>
                  </a:lnTo>
                  <a:lnTo>
                    <a:pt x="6926" y="107"/>
                  </a:lnTo>
                  <a:lnTo>
                    <a:pt x="5327" y="0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7" name="CustomShape 19"/>
            <p:cNvSpPr/>
            <p:nvPr/>
          </p:nvSpPr>
          <p:spPr>
            <a:xfrm>
              <a:off x="2069640" y="987840"/>
              <a:ext cx="194400" cy="165240"/>
            </a:xfrm>
            <a:custGeom>
              <a:avLst/>
              <a:gdLst/>
              <a:ahLst/>
              <a:rect l="l" t="t" r="r" b="b"/>
              <a:pathLst>
                <a:path w="5648" h="4795">
                  <a:moveTo>
                    <a:pt x="5647" y="0"/>
                  </a:moveTo>
                  <a:lnTo>
                    <a:pt x="1" y="107"/>
                  </a:lnTo>
                  <a:lnTo>
                    <a:pt x="320" y="4795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8" name="CustomShape 20"/>
            <p:cNvSpPr/>
            <p:nvPr/>
          </p:nvSpPr>
          <p:spPr>
            <a:xfrm>
              <a:off x="1157760" y="984240"/>
              <a:ext cx="245880" cy="168840"/>
            </a:xfrm>
            <a:custGeom>
              <a:avLst/>
              <a:gdLst/>
              <a:ahLst/>
              <a:rect l="l" t="t" r="r" b="b"/>
              <a:pathLst>
                <a:path w="7140" h="4902">
                  <a:moveTo>
                    <a:pt x="7139" y="1"/>
                  </a:moveTo>
                  <a:lnTo>
                    <a:pt x="5328" y="107"/>
                  </a:lnTo>
                  <a:lnTo>
                    <a:pt x="1" y="4902"/>
                  </a:lnTo>
                  <a:lnTo>
                    <a:pt x="1492" y="4902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9" name="CustomShape 21"/>
            <p:cNvSpPr/>
            <p:nvPr/>
          </p:nvSpPr>
          <p:spPr>
            <a:xfrm>
              <a:off x="1146600" y="987840"/>
              <a:ext cx="194400" cy="165240"/>
            </a:xfrm>
            <a:custGeom>
              <a:avLst/>
              <a:gdLst/>
              <a:ahLst/>
              <a:rect l="l" t="t" r="r" b="b"/>
              <a:pathLst>
                <a:path w="5647" h="4795">
                  <a:moveTo>
                    <a:pt x="5647" y="0"/>
                  </a:moveTo>
                  <a:lnTo>
                    <a:pt x="0" y="107"/>
                  </a:lnTo>
                  <a:lnTo>
                    <a:pt x="320" y="4795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ffe8c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0" name="CustomShape 22"/>
            <p:cNvSpPr/>
            <p:nvPr/>
          </p:nvSpPr>
          <p:spPr>
            <a:xfrm>
              <a:off x="1018080" y="951120"/>
              <a:ext cx="1245960" cy="257040"/>
            </a:xfrm>
            <a:custGeom>
              <a:avLst/>
              <a:gdLst/>
              <a:ahLst/>
              <a:rect l="l" t="t" r="r" b="b"/>
              <a:pathLst>
                <a:path w="36119" h="7459">
                  <a:moveTo>
                    <a:pt x="1385" y="1"/>
                  </a:moveTo>
                  <a:lnTo>
                    <a:pt x="0" y="5221"/>
                  </a:lnTo>
                  <a:lnTo>
                    <a:pt x="0" y="7139"/>
                  </a:lnTo>
                  <a:lnTo>
                    <a:pt x="33881" y="7459"/>
                  </a:lnTo>
                  <a:lnTo>
                    <a:pt x="36118" y="1066"/>
                  </a:lnTo>
                  <a:lnTo>
                    <a:pt x="1385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1" name="CustomShape 23"/>
            <p:cNvSpPr/>
            <p:nvPr/>
          </p:nvSpPr>
          <p:spPr>
            <a:xfrm>
              <a:off x="1477440" y="778320"/>
              <a:ext cx="370800" cy="157680"/>
            </a:xfrm>
            <a:custGeom>
              <a:avLst/>
              <a:gdLst/>
              <a:ahLst/>
              <a:rect l="l" t="t" r="r" b="b"/>
              <a:pathLst>
                <a:path w="10761" h="4582">
                  <a:moveTo>
                    <a:pt x="10761" y="4582"/>
                  </a:moveTo>
                  <a:lnTo>
                    <a:pt x="10122" y="0"/>
                  </a:lnTo>
                  <a:lnTo>
                    <a:pt x="0" y="2344"/>
                  </a:lnTo>
                  <a:lnTo>
                    <a:pt x="0" y="2664"/>
                  </a:lnTo>
                  <a:lnTo>
                    <a:pt x="1065" y="2557"/>
                  </a:lnTo>
                  <a:lnTo>
                    <a:pt x="1172" y="4155"/>
                  </a:lnTo>
                  <a:lnTo>
                    <a:pt x="0" y="4155"/>
                  </a:lnTo>
                  <a:lnTo>
                    <a:pt x="0" y="4582"/>
                  </a:lnTo>
                  <a:lnTo>
                    <a:pt x="10761" y="45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2" name="CustomShape 24"/>
            <p:cNvSpPr/>
            <p:nvPr/>
          </p:nvSpPr>
          <p:spPr>
            <a:xfrm>
              <a:off x="1827000" y="774720"/>
              <a:ext cx="352440" cy="168840"/>
            </a:xfrm>
            <a:custGeom>
              <a:avLst/>
              <a:gdLst/>
              <a:ahLst/>
              <a:rect l="l" t="t" r="r" b="b"/>
              <a:pathLst>
                <a:path w="10229" h="4902">
                  <a:moveTo>
                    <a:pt x="10229" y="4902"/>
                  </a:moveTo>
                  <a:lnTo>
                    <a:pt x="8844" y="1"/>
                  </a:lnTo>
                  <a:lnTo>
                    <a:pt x="1" y="107"/>
                  </a:lnTo>
                  <a:lnTo>
                    <a:pt x="640" y="4689"/>
                  </a:lnTo>
                  <a:lnTo>
                    <a:pt x="10229" y="4902"/>
                  </a:lnTo>
                  <a:close/>
                </a:path>
              </a:pathLst>
            </a:custGeom>
            <a:solidFill>
              <a:srgbClr val="ffb34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3" name="CustomShape 25"/>
            <p:cNvSpPr/>
            <p:nvPr/>
          </p:nvSpPr>
          <p:spPr>
            <a:xfrm>
              <a:off x="1514160" y="807840"/>
              <a:ext cx="312120" cy="113760"/>
            </a:xfrm>
            <a:custGeom>
              <a:avLst/>
              <a:gdLst/>
              <a:ahLst/>
              <a:rect l="l" t="t" r="r" b="b"/>
              <a:pathLst>
                <a:path w="9057" h="3304">
                  <a:moveTo>
                    <a:pt x="0" y="1705"/>
                  </a:moveTo>
                  <a:lnTo>
                    <a:pt x="8311" y="1"/>
                  </a:lnTo>
                  <a:lnTo>
                    <a:pt x="9057" y="3197"/>
                  </a:lnTo>
                  <a:lnTo>
                    <a:pt x="107" y="3303"/>
                  </a:lnTo>
                  <a:lnTo>
                    <a:pt x="0" y="170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4" name="CustomShape 26"/>
            <p:cNvSpPr/>
            <p:nvPr/>
          </p:nvSpPr>
          <p:spPr>
            <a:xfrm>
              <a:off x="1488600" y="682920"/>
              <a:ext cx="628200" cy="176040"/>
            </a:xfrm>
            <a:custGeom>
              <a:avLst/>
              <a:gdLst/>
              <a:ahLst/>
              <a:rect l="l" t="t" r="r" b="b"/>
              <a:pathLst>
                <a:path w="18220" h="5115">
                  <a:moveTo>
                    <a:pt x="18220" y="2664"/>
                  </a:moveTo>
                  <a:lnTo>
                    <a:pt x="18220" y="2344"/>
                  </a:lnTo>
                  <a:lnTo>
                    <a:pt x="17580" y="2344"/>
                  </a:lnTo>
                  <a:lnTo>
                    <a:pt x="17580" y="1066"/>
                  </a:lnTo>
                  <a:lnTo>
                    <a:pt x="18220" y="1066"/>
                  </a:lnTo>
                  <a:lnTo>
                    <a:pt x="18220" y="746"/>
                  </a:lnTo>
                  <a:lnTo>
                    <a:pt x="9377" y="0"/>
                  </a:lnTo>
                  <a:lnTo>
                    <a:pt x="1" y="0"/>
                  </a:lnTo>
                  <a:lnTo>
                    <a:pt x="214" y="5114"/>
                  </a:lnTo>
                  <a:lnTo>
                    <a:pt x="9803" y="2770"/>
                  </a:lnTo>
                  <a:lnTo>
                    <a:pt x="18220" y="26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5" name="CustomShape 27"/>
            <p:cNvSpPr/>
            <p:nvPr/>
          </p:nvSpPr>
          <p:spPr>
            <a:xfrm>
              <a:off x="1488600" y="682920"/>
              <a:ext cx="330480" cy="176040"/>
            </a:xfrm>
            <a:custGeom>
              <a:avLst/>
              <a:gdLst/>
              <a:ahLst/>
              <a:rect l="l" t="t" r="r" b="b"/>
              <a:pathLst>
                <a:path w="9590" h="5115">
                  <a:moveTo>
                    <a:pt x="9377" y="0"/>
                  </a:moveTo>
                  <a:lnTo>
                    <a:pt x="9590" y="2877"/>
                  </a:lnTo>
                  <a:lnTo>
                    <a:pt x="214" y="5114"/>
                  </a:lnTo>
                  <a:lnTo>
                    <a:pt x="1" y="0"/>
                  </a:lnTo>
                  <a:lnTo>
                    <a:pt x="9377" y="0"/>
                  </a:lnTo>
                  <a:close/>
                </a:path>
              </a:pathLst>
            </a:custGeom>
            <a:solidFill>
              <a:srgbClr val="ffbd4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6" name="CustomShape 28"/>
            <p:cNvSpPr/>
            <p:nvPr/>
          </p:nvSpPr>
          <p:spPr>
            <a:xfrm>
              <a:off x="1506960" y="701280"/>
              <a:ext cx="312120" cy="128520"/>
            </a:xfrm>
            <a:custGeom>
              <a:avLst/>
              <a:gdLst/>
              <a:ahLst/>
              <a:rect l="l" t="t" r="r" b="b"/>
              <a:pathLst>
                <a:path w="9057" h="3730">
                  <a:moveTo>
                    <a:pt x="8844" y="1"/>
                  </a:moveTo>
                  <a:lnTo>
                    <a:pt x="0" y="1"/>
                  </a:lnTo>
                  <a:lnTo>
                    <a:pt x="213" y="3730"/>
                  </a:lnTo>
                  <a:lnTo>
                    <a:pt x="9057" y="2025"/>
                  </a:lnTo>
                  <a:lnTo>
                    <a:pt x="88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7" name="CustomShape 29"/>
            <p:cNvSpPr/>
            <p:nvPr/>
          </p:nvSpPr>
          <p:spPr>
            <a:xfrm>
              <a:off x="1812240" y="701280"/>
              <a:ext cx="282600" cy="69480"/>
            </a:xfrm>
            <a:custGeom>
              <a:avLst/>
              <a:gdLst/>
              <a:ahLst/>
              <a:rect l="l" t="t" r="r" b="b"/>
              <a:pathLst>
                <a:path w="8205" h="2026">
                  <a:moveTo>
                    <a:pt x="1" y="1"/>
                  </a:moveTo>
                  <a:lnTo>
                    <a:pt x="8204" y="534"/>
                  </a:lnTo>
                  <a:lnTo>
                    <a:pt x="8204" y="1812"/>
                  </a:lnTo>
                  <a:lnTo>
                    <a:pt x="214" y="20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8" name="CustomShape 30"/>
            <p:cNvSpPr/>
            <p:nvPr/>
          </p:nvSpPr>
          <p:spPr>
            <a:xfrm>
              <a:off x="1065960" y="936360"/>
              <a:ext cx="389160" cy="58680"/>
            </a:xfrm>
            <a:custGeom>
              <a:avLst/>
              <a:gdLst/>
              <a:ahLst/>
              <a:rect l="l" t="t" r="r" b="b"/>
              <a:pathLst>
                <a:path w="11294" h="1706">
                  <a:moveTo>
                    <a:pt x="11294" y="1"/>
                  </a:moveTo>
                  <a:lnTo>
                    <a:pt x="0" y="427"/>
                  </a:lnTo>
                  <a:lnTo>
                    <a:pt x="0" y="1705"/>
                  </a:lnTo>
                  <a:lnTo>
                    <a:pt x="11294" y="1386"/>
                  </a:lnTo>
                  <a:lnTo>
                    <a:pt x="112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9" name="CustomShape 31"/>
            <p:cNvSpPr/>
            <p:nvPr/>
          </p:nvSpPr>
          <p:spPr>
            <a:xfrm>
              <a:off x="1455480" y="936360"/>
              <a:ext cx="1154160" cy="65880"/>
            </a:xfrm>
            <a:custGeom>
              <a:avLst/>
              <a:gdLst/>
              <a:ahLst/>
              <a:rect l="l" t="t" r="r" b="b"/>
              <a:pathLst>
                <a:path w="33456" h="1919">
                  <a:moveTo>
                    <a:pt x="1" y="1"/>
                  </a:moveTo>
                  <a:lnTo>
                    <a:pt x="1" y="1386"/>
                  </a:lnTo>
                  <a:lnTo>
                    <a:pt x="33455" y="1918"/>
                  </a:lnTo>
                  <a:lnTo>
                    <a:pt x="334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0" name="CustomShape 32"/>
            <p:cNvSpPr/>
            <p:nvPr/>
          </p:nvSpPr>
          <p:spPr>
            <a:xfrm>
              <a:off x="2356200" y="697680"/>
              <a:ext cx="194400" cy="227520"/>
            </a:xfrm>
            <a:custGeom>
              <a:avLst/>
              <a:gdLst/>
              <a:ahLst/>
              <a:rect l="l" t="t" r="r" b="b"/>
              <a:pathLst>
                <a:path w="5648" h="6607">
                  <a:moveTo>
                    <a:pt x="5648" y="0"/>
                  </a:moveTo>
                  <a:lnTo>
                    <a:pt x="1" y="107"/>
                  </a:lnTo>
                  <a:lnTo>
                    <a:pt x="321" y="6606"/>
                  </a:lnTo>
                  <a:lnTo>
                    <a:pt x="5328" y="6499"/>
                  </a:lnTo>
                  <a:lnTo>
                    <a:pt x="56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1" name="CustomShape 33"/>
            <p:cNvSpPr/>
            <p:nvPr/>
          </p:nvSpPr>
          <p:spPr>
            <a:xfrm>
              <a:off x="2356200" y="697680"/>
              <a:ext cx="194400" cy="227520"/>
            </a:xfrm>
            <a:custGeom>
              <a:avLst/>
              <a:gdLst/>
              <a:ahLst/>
              <a:rect l="l" t="t" r="r" b="b"/>
              <a:pathLst>
                <a:path w="5648" h="6607">
                  <a:moveTo>
                    <a:pt x="321" y="6606"/>
                  </a:moveTo>
                  <a:lnTo>
                    <a:pt x="1" y="107"/>
                  </a:lnTo>
                  <a:lnTo>
                    <a:pt x="5648" y="0"/>
                  </a:lnTo>
                  <a:lnTo>
                    <a:pt x="5328" y="6499"/>
                  </a:lnTo>
                  <a:lnTo>
                    <a:pt x="321" y="6606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2" name="CustomShape 34"/>
            <p:cNvSpPr/>
            <p:nvPr/>
          </p:nvSpPr>
          <p:spPr>
            <a:xfrm>
              <a:off x="2367360" y="907200"/>
              <a:ext cx="172440" cy="29160"/>
            </a:xfrm>
            <a:custGeom>
              <a:avLst/>
              <a:gdLst/>
              <a:ahLst/>
              <a:rect l="l" t="t" r="r" b="b"/>
              <a:pathLst>
                <a:path w="5009" h="853">
                  <a:moveTo>
                    <a:pt x="5008" y="0"/>
                  </a:moveTo>
                  <a:lnTo>
                    <a:pt x="1" y="213"/>
                  </a:lnTo>
                  <a:lnTo>
                    <a:pt x="1" y="746"/>
                  </a:lnTo>
                  <a:lnTo>
                    <a:pt x="640" y="746"/>
                  </a:lnTo>
                  <a:lnTo>
                    <a:pt x="853" y="533"/>
                  </a:lnTo>
                  <a:lnTo>
                    <a:pt x="1812" y="533"/>
                  </a:lnTo>
                  <a:lnTo>
                    <a:pt x="2025" y="746"/>
                  </a:lnTo>
                  <a:lnTo>
                    <a:pt x="2771" y="746"/>
                  </a:lnTo>
                  <a:lnTo>
                    <a:pt x="2877" y="533"/>
                  </a:lnTo>
                  <a:lnTo>
                    <a:pt x="4262" y="533"/>
                  </a:lnTo>
                  <a:lnTo>
                    <a:pt x="4582" y="853"/>
                  </a:lnTo>
                  <a:lnTo>
                    <a:pt x="5008" y="853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3" name="CustomShape 35"/>
            <p:cNvSpPr/>
            <p:nvPr/>
          </p:nvSpPr>
          <p:spPr>
            <a:xfrm>
              <a:off x="2433600" y="704880"/>
              <a:ext cx="77040" cy="190800"/>
            </a:xfrm>
            <a:custGeom>
              <a:avLst/>
              <a:gdLst/>
              <a:ahLst/>
              <a:rect l="l" t="t" r="r" b="b"/>
              <a:pathLst>
                <a:path w="2238" h="5541">
                  <a:moveTo>
                    <a:pt x="1066" y="0"/>
                  </a:moveTo>
                  <a:lnTo>
                    <a:pt x="1066" y="0"/>
                  </a:lnTo>
                  <a:lnTo>
                    <a:pt x="533" y="0"/>
                  </a:lnTo>
                  <a:lnTo>
                    <a:pt x="107" y="214"/>
                  </a:lnTo>
                  <a:lnTo>
                    <a:pt x="107" y="214"/>
                  </a:lnTo>
                  <a:lnTo>
                    <a:pt x="0" y="427"/>
                  </a:lnTo>
                  <a:lnTo>
                    <a:pt x="0" y="1066"/>
                  </a:lnTo>
                  <a:lnTo>
                    <a:pt x="0" y="2771"/>
                  </a:lnTo>
                  <a:lnTo>
                    <a:pt x="320" y="4475"/>
                  </a:lnTo>
                  <a:lnTo>
                    <a:pt x="427" y="5114"/>
                  </a:lnTo>
                  <a:lnTo>
                    <a:pt x="640" y="5434"/>
                  </a:lnTo>
                  <a:lnTo>
                    <a:pt x="640" y="5434"/>
                  </a:lnTo>
                  <a:lnTo>
                    <a:pt x="959" y="5541"/>
                  </a:lnTo>
                  <a:lnTo>
                    <a:pt x="1172" y="5541"/>
                  </a:lnTo>
                  <a:lnTo>
                    <a:pt x="1172" y="5541"/>
                  </a:lnTo>
                  <a:lnTo>
                    <a:pt x="1492" y="5541"/>
                  </a:lnTo>
                  <a:lnTo>
                    <a:pt x="1812" y="5434"/>
                  </a:lnTo>
                  <a:lnTo>
                    <a:pt x="2025" y="5221"/>
                  </a:lnTo>
                  <a:lnTo>
                    <a:pt x="2131" y="5114"/>
                  </a:lnTo>
                  <a:lnTo>
                    <a:pt x="2131" y="5114"/>
                  </a:lnTo>
                  <a:lnTo>
                    <a:pt x="2238" y="2771"/>
                  </a:lnTo>
                  <a:lnTo>
                    <a:pt x="2238" y="1172"/>
                  </a:lnTo>
                  <a:lnTo>
                    <a:pt x="2131" y="320"/>
                  </a:lnTo>
                  <a:lnTo>
                    <a:pt x="2131" y="320"/>
                  </a:lnTo>
                  <a:lnTo>
                    <a:pt x="1918" y="107"/>
                  </a:lnTo>
                  <a:lnTo>
                    <a:pt x="1705" y="0"/>
                  </a:lnTo>
                  <a:lnTo>
                    <a:pt x="1066" y="0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4" name="CustomShape 36"/>
            <p:cNvSpPr/>
            <p:nvPr/>
          </p:nvSpPr>
          <p:spPr>
            <a:xfrm>
              <a:off x="1146600" y="987840"/>
              <a:ext cx="194400" cy="165240"/>
            </a:xfrm>
            <a:custGeom>
              <a:avLst/>
              <a:gdLst/>
              <a:ahLst/>
              <a:rect l="l" t="t" r="r" b="b"/>
              <a:pathLst>
                <a:path w="5647" h="4795">
                  <a:moveTo>
                    <a:pt x="5647" y="0"/>
                  </a:moveTo>
                  <a:lnTo>
                    <a:pt x="0" y="107"/>
                  </a:lnTo>
                  <a:lnTo>
                    <a:pt x="320" y="4795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5" name="CustomShape 37"/>
            <p:cNvSpPr/>
            <p:nvPr/>
          </p:nvSpPr>
          <p:spPr>
            <a:xfrm>
              <a:off x="1455480" y="936360"/>
              <a:ext cx="1154160" cy="65880"/>
            </a:xfrm>
            <a:custGeom>
              <a:avLst/>
              <a:gdLst/>
              <a:ahLst/>
              <a:rect l="l" t="t" r="r" b="b"/>
              <a:pathLst>
                <a:path w="33456" h="1919">
                  <a:moveTo>
                    <a:pt x="1" y="1"/>
                  </a:moveTo>
                  <a:lnTo>
                    <a:pt x="1" y="1386"/>
                  </a:lnTo>
                  <a:lnTo>
                    <a:pt x="33455" y="1918"/>
                  </a:lnTo>
                  <a:lnTo>
                    <a:pt x="33455" y="1"/>
                  </a:lnTo>
                  <a:close/>
                </a:path>
              </a:pathLst>
            </a:custGeom>
            <a:solidFill>
              <a:srgbClr val="191919">
                <a:alpha val="13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6" name="CustomShape 38"/>
            <p:cNvSpPr/>
            <p:nvPr/>
          </p:nvSpPr>
          <p:spPr>
            <a:xfrm>
              <a:off x="1157760" y="984240"/>
              <a:ext cx="245880" cy="168840"/>
            </a:xfrm>
            <a:custGeom>
              <a:avLst/>
              <a:gdLst/>
              <a:ahLst/>
              <a:rect l="l" t="t" r="r" b="b"/>
              <a:pathLst>
                <a:path w="7140" h="4902">
                  <a:moveTo>
                    <a:pt x="7139" y="1"/>
                  </a:moveTo>
                  <a:lnTo>
                    <a:pt x="5328" y="107"/>
                  </a:lnTo>
                  <a:lnTo>
                    <a:pt x="1" y="4902"/>
                  </a:lnTo>
                  <a:lnTo>
                    <a:pt x="1492" y="4902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7" name="CustomShape 39"/>
            <p:cNvSpPr/>
            <p:nvPr/>
          </p:nvSpPr>
          <p:spPr>
            <a:xfrm>
              <a:off x="1827000" y="774720"/>
              <a:ext cx="352440" cy="168840"/>
            </a:xfrm>
            <a:custGeom>
              <a:avLst/>
              <a:gdLst/>
              <a:ahLst/>
              <a:rect l="l" t="t" r="r" b="b"/>
              <a:pathLst>
                <a:path w="10229" h="4902">
                  <a:moveTo>
                    <a:pt x="10229" y="4902"/>
                  </a:moveTo>
                  <a:lnTo>
                    <a:pt x="8844" y="1"/>
                  </a:lnTo>
                  <a:lnTo>
                    <a:pt x="1" y="107"/>
                  </a:lnTo>
                  <a:lnTo>
                    <a:pt x="640" y="4689"/>
                  </a:lnTo>
                  <a:lnTo>
                    <a:pt x="10229" y="4902"/>
                  </a:lnTo>
                  <a:close/>
                </a:path>
              </a:pathLst>
            </a:custGeom>
            <a:solidFill>
              <a:srgbClr val="191919">
                <a:alpha val="13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8" name="CustomShape 40"/>
            <p:cNvSpPr/>
            <p:nvPr/>
          </p:nvSpPr>
          <p:spPr>
            <a:xfrm>
              <a:off x="1488600" y="682920"/>
              <a:ext cx="330480" cy="176040"/>
            </a:xfrm>
            <a:custGeom>
              <a:avLst/>
              <a:gdLst/>
              <a:ahLst/>
              <a:rect l="l" t="t" r="r" b="b"/>
              <a:pathLst>
                <a:path w="9590" h="5115">
                  <a:moveTo>
                    <a:pt x="9377" y="0"/>
                  </a:moveTo>
                  <a:lnTo>
                    <a:pt x="9590" y="2877"/>
                  </a:lnTo>
                  <a:lnTo>
                    <a:pt x="214" y="5114"/>
                  </a:lnTo>
                  <a:lnTo>
                    <a:pt x="1" y="0"/>
                  </a:lnTo>
                  <a:lnTo>
                    <a:pt x="9377" y="0"/>
                  </a:lnTo>
                  <a:close/>
                </a:path>
              </a:pathLst>
            </a:custGeom>
            <a:solidFill>
              <a:srgbClr val="191919">
                <a:alpha val="13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09" name="PlaceHolder 41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be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714;g131907f3488_0_9889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722520" y="539640"/>
            <a:ext cx="7708320" cy="45684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2" name="Group 2"/>
          <p:cNvGrpSpPr/>
          <p:nvPr/>
        </p:nvGrpSpPr>
        <p:grpSpPr>
          <a:xfrm>
            <a:off x="368640" y="-1080"/>
            <a:ext cx="689040" cy="1398600"/>
            <a:chOff x="368640" y="-1080"/>
            <a:chExt cx="689040" cy="1398600"/>
          </a:xfrm>
        </p:grpSpPr>
        <p:sp>
          <p:nvSpPr>
            <p:cNvPr id="43" name="CustomShape 3"/>
            <p:cNvSpPr/>
            <p:nvPr/>
          </p:nvSpPr>
          <p:spPr>
            <a:xfrm>
              <a:off x="368640" y="1076760"/>
              <a:ext cx="689040" cy="307440"/>
            </a:xfrm>
            <a:custGeom>
              <a:avLst/>
              <a:gdLst/>
              <a:ahLst/>
              <a:rect l="l" t="t" r="r" b="b"/>
              <a:pathLst>
                <a:path w="33881" h="1513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" name="CustomShape 4"/>
            <p:cNvSpPr/>
            <p:nvPr/>
          </p:nvSpPr>
          <p:spPr>
            <a:xfrm>
              <a:off x="405360" y="1345680"/>
              <a:ext cx="617400" cy="51840"/>
            </a:xfrm>
            <a:custGeom>
              <a:avLst/>
              <a:gdLst/>
              <a:ahLst/>
              <a:rect l="l" t="t" r="r" b="b"/>
              <a:pathLst>
                <a:path w="30366" h="2559">
                  <a:moveTo>
                    <a:pt x="15129" y="1"/>
                  </a:moveTo>
                  <a:lnTo>
                    <a:pt x="12466" y="108"/>
                  </a:lnTo>
                  <a:lnTo>
                    <a:pt x="9589" y="321"/>
                  </a:lnTo>
                  <a:lnTo>
                    <a:pt x="6499" y="640"/>
                  </a:lnTo>
                  <a:lnTo>
                    <a:pt x="3303" y="1173"/>
                  </a:lnTo>
                  <a:lnTo>
                    <a:pt x="0" y="1919"/>
                  </a:lnTo>
                  <a:lnTo>
                    <a:pt x="2025" y="2132"/>
                  </a:lnTo>
                  <a:lnTo>
                    <a:pt x="4582" y="2345"/>
                  </a:lnTo>
                  <a:lnTo>
                    <a:pt x="8098" y="2451"/>
                  </a:lnTo>
                  <a:lnTo>
                    <a:pt x="12466" y="2558"/>
                  </a:lnTo>
                  <a:lnTo>
                    <a:pt x="17686" y="2558"/>
                  </a:lnTo>
                  <a:lnTo>
                    <a:pt x="23653" y="2345"/>
                  </a:lnTo>
                  <a:lnTo>
                    <a:pt x="30365" y="1919"/>
                  </a:lnTo>
                  <a:lnTo>
                    <a:pt x="29726" y="1706"/>
                  </a:lnTo>
                  <a:lnTo>
                    <a:pt x="28128" y="1279"/>
                  </a:lnTo>
                  <a:lnTo>
                    <a:pt x="25571" y="747"/>
                  </a:lnTo>
                  <a:lnTo>
                    <a:pt x="23866" y="534"/>
                  </a:lnTo>
                  <a:lnTo>
                    <a:pt x="22055" y="321"/>
                  </a:lnTo>
                  <a:lnTo>
                    <a:pt x="19924" y="108"/>
                  </a:lnTo>
                  <a:lnTo>
                    <a:pt x="17580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" name="CustomShape 5"/>
            <p:cNvSpPr/>
            <p:nvPr/>
          </p:nvSpPr>
          <p:spPr>
            <a:xfrm>
              <a:off x="451080" y="1356480"/>
              <a:ext cx="543600" cy="36360"/>
            </a:xfrm>
            <a:custGeom>
              <a:avLst/>
              <a:gdLst/>
              <a:ahLst/>
              <a:rect l="l" t="t" r="r" b="b"/>
              <a:pathLst>
                <a:path w="26744" h="1812">
                  <a:moveTo>
                    <a:pt x="12999" y="1"/>
                  </a:moveTo>
                  <a:lnTo>
                    <a:pt x="8844" y="107"/>
                  </a:lnTo>
                  <a:lnTo>
                    <a:pt x="5221" y="427"/>
                  </a:lnTo>
                  <a:lnTo>
                    <a:pt x="2451" y="746"/>
                  </a:lnTo>
                  <a:lnTo>
                    <a:pt x="1" y="1066"/>
                  </a:lnTo>
                  <a:lnTo>
                    <a:pt x="2132" y="1386"/>
                  </a:lnTo>
                  <a:lnTo>
                    <a:pt x="4369" y="1599"/>
                  </a:lnTo>
                  <a:lnTo>
                    <a:pt x="8950" y="1812"/>
                  </a:lnTo>
                  <a:lnTo>
                    <a:pt x="13425" y="1812"/>
                  </a:lnTo>
                  <a:lnTo>
                    <a:pt x="17580" y="1705"/>
                  </a:lnTo>
                  <a:lnTo>
                    <a:pt x="21309" y="1492"/>
                  </a:lnTo>
                  <a:lnTo>
                    <a:pt x="24186" y="1386"/>
                  </a:lnTo>
                  <a:lnTo>
                    <a:pt x="26743" y="1066"/>
                  </a:lnTo>
                  <a:lnTo>
                    <a:pt x="24399" y="640"/>
                  </a:lnTo>
                  <a:lnTo>
                    <a:pt x="22162" y="427"/>
                  </a:lnTo>
                  <a:lnTo>
                    <a:pt x="19818" y="214"/>
                  </a:lnTo>
                  <a:lnTo>
                    <a:pt x="174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" name="CustomShape 6"/>
            <p:cNvSpPr/>
            <p:nvPr/>
          </p:nvSpPr>
          <p:spPr>
            <a:xfrm>
              <a:off x="609120" y="1014120"/>
              <a:ext cx="229320" cy="73440"/>
            </a:xfrm>
            <a:custGeom>
              <a:avLst/>
              <a:gdLst/>
              <a:ahLst/>
              <a:rect l="l" t="t" r="r" b="b"/>
              <a:pathLst>
                <a:path w="11294" h="3624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" name="CustomShape 7"/>
            <p:cNvSpPr/>
            <p:nvPr/>
          </p:nvSpPr>
          <p:spPr>
            <a:xfrm>
              <a:off x="713160" y="-1080"/>
              <a:ext cx="16920" cy="1014480"/>
            </a:xfrm>
            <a:custGeom>
              <a:avLst/>
              <a:gdLst/>
              <a:ahLst/>
              <a:rect l="l" t="t" r="r" b="b"/>
              <a:pathLst>
                <a:path w="853" h="19179">
                  <a:moveTo>
                    <a:pt x="0" y="1"/>
                  </a:moveTo>
                  <a:lnTo>
                    <a:pt x="427" y="19179"/>
                  </a:lnTo>
                  <a:lnTo>
                    <a:pt x="853" y="19179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dk1"/>
            </a:solidFill>
            <a:ln w="1908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" name="CustomShape 8"/>
            <p:cNvSpPr/>
            <p:nvPr/>
          </p:nvSpPr>
          <p:spPr>
            <a:xfrm>
              <a:off x="645840" y="1356480"/>
              <a:ext cx="151560" cy="32040"/>
            </a:xfrm>
            <a:custGeom>
              <a:avLst/>
              <a:gdLst/>
              <a:ahLst/>
              <a:rect l="l" t="t" r="r" b="b"/>
              <a:pathLst>
                <a:path w="7459" h="1599">
                  <a:moveTo>
                    <a:pt x="2558" y="1"/>
                  </a:moveTo>
                  <a:lnTo>
                    <a:pt x="1" y="107"/>
                  </a:lnTo>
                  <a:lnTo>
                    <a:pt x="640" y="533"/>
                  </a:lnTo>
                  <a:lnTo>
                    <a:pt x="1386" y="960"/>
                  </a:lnTo>
                  <a:lnTo>
                    <a:pt x="2451" y="1386"/>
                  </a:lnTo>
                  <a:lnTo>
                    <a:pt x="2984" y="1492"/>
                  </a:lnTo>
                  <a:lnTo>
                    <a:pt x="3517" y="1599"/>
                  </a:lnTo>
                  <a:lnTo>
                    <a:pt x="4156" y="1599"/>
                  </a:lnTo>
                  <a:lnTo>
                    <a:pt x="4795" y="1492"/>
                  </a:lnTo>
                  <a:lnTo>
                    <a:pt x="5434" y="1279"/>
                  </a:lnTo>
                  <a:lnTo>
                    <a:pt x="6074" y="960"/>
                  </a:lnTo>
                  <a:lnTo>
                    <a:pt x="6819" y="533"/>
                  </a:lnTo>
                  <a:lnTo>
                    <a:pt x="7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" name="CustomShape 9"/>
            <p:cNvSpPr/>
            <p:nvPr/>
          </p:nvSpPr>
          <p:spPr>
            <a:xfrm>
              <a:off x="368640" y="1076760"/>
              <a:ext cx="689040" cy="307440"/>
            </a:xfrm>
            <a:custGeom>
              <a:avLst/>
              <a:gdLst/>
              <a:ahLst/>
              <a:rect l="l" t="t" r="r" b="b"/>
              <a:pathLst>
                <a:path w="33881" h="1513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" name="CustomShape 10"/>
            <p:cNvSpPr/>
            <p:nvPr/>
          </p:nvSpPr>
          <p:spPr>
            <a:xfrm>
              <a:off x="368640" y="1078920"/>
              <a:ext cx="689040" cy="116640"/>
            </a:xfrm>
            <a:custGeom>
              <a:avLst/>
              <a:gdLst/>
              <a:ahLst/>
              <a:rect l="l" t="t" r="r" b="b"/>
              <a:pathLst>
                <a:path w="33881" h="5754">
                  <a:moveTo>
                    <a:pt x="16301" y="0"/>
                  </a:moveTo>
                  <a:lnTo>
                    <a:pt x="14810" y="107"/>
                  </a:lnTo>
                  <a:lnTo>
                    <a:pt x="13318" y="213"/>
                  </a:lnTo>
                  <a:lnTo>
                    <a:pt x="11826" y="533"/>
                  </a:lnTo>
                  <a:lnTo>
                    <a:pt x="10228" y="959"/>
                  </a:lnTo>
                  <a:lnTo>
                    <a:pt x="8630" y="1385"/>
                  </a:lnTo>
                  <a:lnTo>
                    <a:pt x="6925" y="2024"/>
                  </a:lnTo>
                  <a:lnTo>
                    <a:pt x="5221" y="2770"/>
                  </a:lnTo>
                  <a:lnTo>
                    <a:pt x="3516" y="3623"/>
                  </a:lnTo>
                  <a:lnTo>
                    <a:pt x="1811" y="4688"/>
                  </a:lnTo>
                  <a:lnTo>
                    <a:pt x="0" y="5753"/>
                  </a:lnTo>
                  <a:lnTo>
                    <a:pt x="3090" y="5327"/>
                  </a:lnTo>
                  <a:lnTo>
                    <a:pt x="6606" y="4901"/>
                  </a:lnTo>
                  <a:lnTo>
                    <a:pt x="11081" y="4475"/>
                  </a:lnTo>
                  <a:lnTo>
                    <a:pt x="13638" y="4368"/>
                  </a:lnTo>
                  <a:lnTo>
                    <a:pt x="16301" y="4262"/>
                  </a:lnTo>
                  <a:lnTo>
                    <a:pt x="19178" y="4262"/>
                  </a:lnTo>
                  <a:lnTo>
                    <a:pt x="22055" y="4368"/>
                  </a:lnTo>
                  <a:lnTo>
                    <a:pt x="24931" y="4475"/>
                  </a:lnTo>
                  <a:lnTo>
                    <a:pt x="27914" y="4795"/>
                  </a:lnTo>
                  <a:lnTo>
                    <a:pt x="30898" y="5221"/>
                  </a:lnTo>
                  <a:lnTo>
                    <a:pt x="33881" y="5753"/>
                  </a:lnTo>
                  <a:lnTo>
                    <a:pt x="33881" y="5753"/>
                  </a:lnTo>
                  <a:lnTo>
                    <a:pt x="33242" y="5221"/>
                  </a:lnTo>
                  <a:lnTo>
                    <a:pt x="32389" y="4688"/>
                  </a:lnTo>
                  <a:lnTo>
                    <a:pt x="31324" y="3942"/>
                  </a:lnTo>
                  <a:lnTo>
                    <a:pt x="29832" y="3196"/>
                  </a:lnTo>
                  <a:lnTo>
                    <a:pt x="28234" y="2344"/>
                  </a:lnTo>
                  <a:lnTo>
                    <a:pt x="26316" y="1598"/>
                  </a:lnTo>
                  <a:lnTo>
                    <a:pt x="24079" y="852"/>
                  </a:lnTo>
                  <a:lnTo>
                    <a:pt x="21735" y="320"/>
                  </a:lnTo>
                  <a:lnTo>
                    <a:pt x="20456" y="107"/>
                  </a:lnTo>
                  <a:lnTo>
                    <a:pt x="19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" name="CustomShape 11"/>
            <p:cNvSpPr/>
            <p:nvPr/>
          </p:nvSpPr>
          <p:spPr>
            <a:xfrm>
              <a:off x="609120" y="1014120"/>
              <a:ext cx="229320" cy="73440"/>
            </a:xfrm>
            <a:custGeom>
              <a:avLst/>
              <a:gdLst/>
              <a:ahLst/>
              <a:rect l="l" t="t" r="r" b="b"/>
              <a:pathLst>
                <a:path w="11294" h="3624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2" name="Group 12"/>
          <p:cNvGrpSpPr/>
          <p:nvPr/>
        </p:nvGrpSpPr>
        <p:grpSpPr>
          <a:xfrm>
            <a:off x="132120" y="2156040"/>
            <a:ext cx="1325880" cy="2780280"/>
            <a:chOff x="132120" y="2156040"/>
            <a:chExt cx="1325880" cy="2780280"/>
          </a:xfrm>
        </p:grpSpPr>
        <p:sp>
          <p:nvSpPr>
            <p:cNvPr id="53" name="CustomShape 13"/>
            <p:cNvSpPr/>
            <p:nvPr/>
          </p:nvSpPr>
          <p:spPr>
            <a:xfrm>
              <a:off x="353160" y="4801680"/>
              <a:ext cx="884160" cy="134640"/>
            </a:xfrm>
            <a:prstGeom prst="ellipse">
              <a:avLst/>
            </a:prstGeom>
            <a:solidFill>
              <a:srgbClr val="000000">
                <a:alpha val="8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54" name="Google Shape;729;g131907f3488_0_9889" descr=""/>
            <p:cNvPicPr/>
            <p:nvPr/>
          </p:nvPicPr>
          <p:blipFill>
            <a:blip r:embed="rId3"/>
            <a:stretch/>
          </p:blipFill>
          <p:spPr>
            <a:xfrm>
              <a:off x="132120" y="2156040"/>
              <a:ext cx="1325880" cy="27151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5" name="PlaceHolder 1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be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" name="Google Shape;262;p27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pic>
        <p:nvPicPr>
          <p:cNvPr id="1147" name="Google Shape;263;p27" descr=""/>
          <p:cNvPicPr/>
          <p:nvPr/>
        </p:nvPicPr>
        <p:blipFill>
          <a:blip r:embed="rId3"/>
          <a:srcRect l="59099" t="0" r="0" b="0"/>
          <a:stretch/>
        </p:blipFill>
        <p:spPr>
          <a:xfrm flipH="1">
            <a:off x="8768520" y="819720"/>
            <a:ext cx="368640" cy="3071520"/>
          </a:xfrm>
          <a:prstGeom prst="rect">
            <a:avLst/>
          </a:prstGeom>
          <a:ln>
            <a:noFill/>
          </a:ln>
        </p:spPr>
      </p:pic>
      <p:sp>
        <p:nvSpPr>
          <p:cNvPr id="1148" name="PlaceHolder 1"/>
          <p:cNvSpPr>
            <a:spLocks noGrp="1"/>
          </p:cNvSpPr>
          <p:nvPr>
            <p:ph type="body"/>
          </p:nvPr>
        </p:nvSpPr>
        <p:spPr>
          <a:xfrm>
            <a:off x="870120" y="1860480"/>
            <a:ext cx="3749040" cy="247608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9" name="PlaceHolder 2"/>
          <p:cNvSpPr>
            <a:spLocks noGrp="1"/>
          </p:cNvSpPr>
          <p:nvPr>
            <p:ph type="body"/>
          </p:nvPr>
        </p:nvSpPr>
        <p:spPr>
          <a:xfrm>
            <a:off x="4674600" y="1860480"/>
            <a:ext cx="3749040" cy="247608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0" name="PlaceHolder 3"/>
          <p:cNvSpPr>
            <a:spLocks noGrp="1"/>
          </p:cNvSpPr>
          <p:nvPr>
            <p:ph type="title"/>
          </p:nvPr>
        </p:nvSpPr>
        <p:spPr>
          <a:xfrm>
            <a:off x="720000" y="539640"/>
            <a:ext cx="7703640" cy="45684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151" name="Group 4"/>
          <p:cNvGrpSpPr/>
          <p:nvPr/>
        </p:nvGrpSpPr>
        <p:grpSpPr>
          <a:xfrm>
            <a:off x="368640" y="0"/>
            <a:ext cx="689040" cy="773640"/>
            <a:chOff x="368640" y="0"/>
            <a:chExt cx="689040" cy="773640"/>
          </a:xfrm>
        </p:grpSpPr>
        <p:sp>
          <p:nvSpPr>
            <p:cNvPr id="1152" name="CustomShape 5"/>
            <p:cNvSpPr/>
            <p:nvPr/>
          </p:nvSpPr>
          <p:spPr>
            <a:xfrm>
              <a:off x="368640" y="452880"/>
              <a:ext cx="689040" cy="307440"/>
            </a:xfrm>
            <a:custGeom>
              <a:avLst/>
              <a:gdLst/>
              <a:ahLst/>
              <a:rect l="l" t="t" r="r" b="b"/>
              <a:pathLst>
                <a:path w="33881" h="1513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3" name="CustomShape 6"/>
            <p:cNvSpPr/>
            <p:nvPr/>
          </p:nvSpPr>
          <p:spPr>
            <a:xfrm>
              <a:off x="405360" y="721800"/>
              <a:ext cx="617400" cy="51840"/>
            </a:xfrm>
            <a:custGeom>
              <a:avLst/>
              <a:gdLst/>
              <a:ahLst/>
              <a:rect l="l" t="t" r="r" b="b"/>
              <a:pathLst>
                <a:path w="30366" h="2559">
                  <a:moveTo>
                    <a:pt x="15129" y="1"/>
                  </a:moveTo>
                  <a:lnTo>
                    <a:pt x="12466" y="108"/>
                  </a:lnTo>
                  <a:lnTo>
                    <a:pt x="9589" y="321"/>
                  </a:lnTo>
                  <a:lnTo>
                    <a:pt x="6499" y="640"/>
                  </a:lnTo>
                  <a:lnTo>
                    <a:pt x="3303" y="1173"/>
                  </a:lnTo>
                  <a:lnTo>
                    <a:pt x="0" y="1919"/>
                  </a:lnTo>
                  <a:lnTo>
                    <a:pt x="2025" y="2132"/>
                  </a:lnTo>
                  <a:lnTo>
                    <a:pt x="4582" y="2345"/>
                  </a:lnTo>
                  <a:lnTo>
                    <a:pt x="8098" y="2451"/>
                  </a:lnTo>
                  <a:lnTo>
                    <a:pt x="12466" y="2558"/>
                  </a:lnTo>
                  <a:lnTo>
                    <a:pt x="17686" y="2558"/>
                  </a:lnTo>
                  <a:lnTo>
                    <a:pt x="23653" y="2345"/>
                  </a:lnTo>
                  <a:lnTo>
                    <a:pt x="30365" y="1919"/>
                  </a:lnTo>
                  <a:lnTo>
                    <a:pt x="29726" y="1706"/>
                  </a:lnTo>
                  <a:lnTo>
                    <a:pt x="28128" y="1279"/>
                  </a:lnTo>
                  <a:lnTo>
                    <a:pt x="25571" y="747"/>
                  </a:lnTo>
                  <a:lnTo>
                    <a:pt x="23866" y="534"/>
                  </a:lnTo>
                  <a:lnTo>
                    <a:pt x="22055" y="321"/>
                  </a:lnTo>
                  <a:lnTo>
                    <a:pt x="19924" y="108"/>
                  </a:lnTo>
                  <a:lnTo>
                    <a:pt x="17580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4" name="CustomShape 7"/>
            <p:cNvSpPr/>
            <p:nvPr/>
          </p:nvSpPr>
          <p:spPr>
            <a:xfrm>
              <a:off x="451080" y="732600"/>
              <a:ext cx="543600" cy="36360"/>
            </a:xfrm>
            <a:custGeom>
              <a:avLst/>
              <a:gdLst/>
              <a:ahLst/>
              <a:rect l="l" t="t" r="r" b="b"/>
              <a:pathLst>
                <a:path w="26744" h="1812">
                  <a:moveTo>
                    <a:pt x="12999" y="1"/>
                  </a:moveTo>
                  <a:lnTo>
                    <a:pt x="8844" y="107"/>
                  </a:lnTo>
                  <a:lnTo>
                    <a:pt x="5221" y="427"/>
                  </a:lnTo>
                  <a:lnTo>
                    <a:pt x="2451" y="746"/>
                  </a:lnTo>
                  <a:lnTo>
                    <a:pt x="1" y="1066"/>
                  </a:lnTo>
                  <a:lnTo>
                    <a:pt x="2132" y="1386"/>
                  </a:lnTo>
                  <a:lnTo>
                    <a:pt x="4369" y="1599"/>
                  </a:lnTo>
                  <a:lnTo>
                    <a:pt x="8950" y="1812"/>
                  </a:lnTo>
                  <a:lnTo>
                    <a:pt x="13425" y="1812"/>
                  </a:lnTo>
                  <a:lnTo>
                    <a:pt x="17580" y="1705"/>
                  </a:lnTo>
                  <a:lnTo>
                    <a:pt x="21309" y="1492"/>
                  </a:lnTo>
                  <a:lnTo>
                    <a:pt x="24186" y="1386"/>
                  </a:lnTo>
                  <a:lnTo>
                    <a:pt x="26743" y="1066"/>
                  </a:lnTo>
                  <a:lnTo>
                    <a:pt x="24399" y="640"/>
                  </a:lnTo>
                  <a:lnTo>
                    <a:pt x="22162" y="427"/>
                  </a:lnTo>
                  <a:lnTo>
                    <a:pt x="19818" y="214"/>
                  </a:lnTo>
                  <a:lnTo>
                    <a:pt x="174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5" name="CustomShape 8"/>
            <p:cNvSpPr/>
            <p:nvPr/>
          </p:nvSpPr>
          <p:spPr>
            <a:xfrm>
              <a:off x="609120" y="390240"/>
              <a:ext cx="229320" cy="73440"/>
            </a:xfrm>
            <a:custGeom>
              <a:avLst/>
              <a:gdLst/>
              <a:ahLst/>
              <a:rect l="l" t="t" r="r" b="b"/>
              <a:pathLst>
                <a:path w="11294" h="3624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6" name="CustomShape 9"/>
            <p:cNvSpPr/>
            <p:nvPr/>
          </p:nvSpPr>
          <p:spPr>
            <a:xfrm>
              <a:off x="713160" y="0"/>
              <a:ext cx="16920" cy="389880"/>
            </a:xfrm>
            <a:custGeom>
              <a:avLst/>
              <a:gdLst/>
              <a:ahLst/>
              <a:rect l="l" t="t" r="r" b="b"/>
              <a:pathLst>
                <a:path w="853" h="19179">
                  <a:moveTo>
                    <a:pt x="0" y="1"/>
                  </a:moveTo>
                  <a:lnTo>
                    <a:pt x="427" y="19179"/>
                  </a:lnTo>
                  <a:lnTo>
                    <a:pt x="853" y="19179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dk1"/>
            </a:solidFill>
            <a:ln w="1908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7" name="CustomShape 10"/>
            <p:cNvSpPr/>
            <p:nvPr/>
          </p:nvSpPr>
          <p:spPr>
            <a:xfrm>
              <a:off x="645840" y="732600"/>
              <a:ext cx="151560" cy="32040"/>
            </a:xfrm>
            <a:custGeom>
              <a:avLst/>
              <a:gdLst/>
              <a:ahLst/>
              <a:rect l="l" t="t" r="r" b="b"/>
              <a:pathLst>
                <a:path w="7459" h="1599">
                  <a:moveTo>
                    <a:pt x="2558" y="1"/>
                  </a:moveTo>
                  <a:lnTo>
                    <a:pt x="1" y="107"/>
                  </a:lnTo>
                  <a:lnTo>
                    <a:pt x="640" y="533"/>
                  </a:lnTo>
                  <a:lnTo>
                    <a:pt x="1386" y="960"/>
                  </a:lnTo>
                  <a:lnTo>
                    <a:pt x="2451" y="1386"/>
                  </a:lnTo>
                  <a:lnTo>
                    <a:pt x="2984" y="1492"/>
                  </a:lnTo>
                  <a:lnTo>
                    <a:pt x="3517" y="1599"/>
                  </a:lnTo>
                  <a:lnTo>
                    <a:pt x="4156" y="1599"/>
                  </a:lnTo>
                  <a:lnTo>
                    <a:pt x="4795" y="1492"/>
                  </a:lnTo>
                  <a:lnTo>
                    <a:pt x="5434" y="1279"/>
                  </a:lnTo>
                  <a:lnTo>
                    <a:pt x="6074" y="960"/>
                  </a:lnTo>
                  <a:lnTo>
                    <a:pt x="6819" y="533"/>
                  </a:lnTo>
                  <a:lnTo>
                    <a:pt x="7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8" name="CustomShape 11"/>
            <p:cNvSpPr/>
            <p:nvPr/>
          </p:nvSpPr>
          <p:spPr>
            <a:xfrm>
              <a:off x="368640" y="452880"/>
              <a:ext cx="689040" cy="307440"/>
            </a:xfrm>
            <a:custGeom>
              <a:avLst/>
              <a:gdLst/>
              <a:ahLst/>
              <a:rect l="l" t="t" r="r" b="b"/>
              <a:pathLst>
                <a:path w="33881" h="1513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9" name="CustomShape 12"/>
            <p:cNvSpPr/>
            <p:nvPr/>
          </p:nvSpPr>
          <p:spPr>
            <a:xfrm>
              <a:off x="368640" y="455040"/>
              <a:ext cx="689040" cy="116640"/>
            </a:xfrm>
            <a:custGeom>
              <a:avLst/>
              <a:gdLst/>
              <a:ahLst/>
              <a:rect l="l" t="t" r="r" b="b"/>
              <a:pathLst>
                <a:path w="33881" h="5754">
                  <a:moveTo>
                    <a:pt x="16301" y="0"/>
                  </a:moveTo>
                  <a:lnTo>
                    <a:pt x="14810" y="107"/>
                  </a:lnTo>
                  <a:lnTo>
                    <a:pt x="13318" y="213"/>
                  </a:lnTo>
                  <a:lnTo>
                    <a:pt x="11826" y="533"/>
                  </a:lnTo>
                  <a:lnTo>
                    <a:pt x="10228" y="959"/>
                  </a:lnTo>
                  <a:lnTo>
                    <a:pt x="8630" y="1385"/>
                  </a:lnTo>
                  <a:lnTo>
                    <a:pt x="6925" y="2024"/>
                  </a:lnTo>
                  <a:lnTo>
                    <a:pt x="5221" y="2770"/>
                  </a:lnTo>
                  <a:lnTo>
                    <a:pt x="3516" y="3623"/>
                  </a:lnTo>
                  <a:lnTo>
                    <a:pt x="1811" y="4688"/>
                  </a:lnTo>
                  <a:lnTo>
                    <a:pt x="0" y="5753"/>
                  </a:lnTo>
                  <a:lnTo>
                    <a:pt x="3090" y="5327"/>
                  </a:lnTo>
                  <a:lnTo>
                    <a:pt x="6606" y="4901"/>
                  </a:lnTo>
                  <a:lnTo>
                    <a:pt x="11081" y="4475"/>
                  </a:lnTo>
                  <a:lnTo>
                    <a:pt x="13638" y="4368"/>
                  </a:lnTo>
                  <a:lnTo>
                    <a:pt x="16301" y="4262"/>
                  </a:lnTo>
                  <a:lnTo>
                    <a:pt x="19178" y="4262"/>
                  </a:lnTo>
                  <a:lnTo>
                    <a:pt x="22055" y="4368"/>
                  </a:lnTo>
                  <a:lnTo>
                    <a:pt x="24931" y="4475"/>
                  </a:lnTo>
                  <a:lnTo>
                    <a:pt x="27914" y="4795"/>
                  </a:lnTo>
                  <a:lnTo>
                    <a:pt x="30898" y="5221"/>
                  </a:lnTo>
                  <a:lnTo>
                    <a:pt x="33881" y="5753"/>
                  </a:lnTo>
                  <a:lnTo>
                    <a:pt x="33881" y="5753"/>
                  </a:lnTo>
                  <a:lnTo>
                    <a:pt x="33242" y="5221"/>
                  </a:lnTo>
                  <a:lnTo>
                    <a:pt x="32389" y="4688"/>
                  </a:lnTo>
                  <a:lnTo>
                    <a:pt x="31324" y="3942"/>
                  </a:lnTo>
                  <a:lnTo>
                    <a:pt x="29832" y="3196"/>
                  </a:lnTo>
                  <a:lnTo>
                    <a:pt x="28234" y="2344"/>
                  </a:lnTo>
                  <a:lnTo>
                    <a:pt x="26316" y="1598"/>
                  </a:lnTo>
                  <a:lnTo>
                    <a:pt x="24079" y="852"/>
                  </a:lnTo>
                  <a:lnTo>
                    <a:pt x="21735" y="320"/>
                  </a:lnTo>
                  <a:lnTo>
                    <a:pt x="20456" y="107"/>
                  </a:lnTo>
                  <a:lnTo>
                    <a:pt x="19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0" name="CustomShape 13"/>
            <p:cNvSpPr/>
            <p:nvPr/>
          </p:nvSpPr>
          <p:spPr>
            <a:xfrm>
              <a:off x="609120" y="390240"/>
              <a:ext cx="229320" cy="73440"/>
            </a:xfrm>
            <a:custGeom>
              <a:avLst/>
              <a:gdLst/>
              <a:ahLst/>
              <a:rect l="l" t="t" r="r" b="b"/>
              <a:pathLst>
                <a:path w="11294" h="3624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61" name="Group 14"/>
          <p:cNvGrpSpPr/>
          <p:nvPr/>
        </p:nvGrpSpPr>
        <p:grpSpPr>
          <a:xfrm>
            <a:off x="7226640" y="4365720"/>
            <a:ext cx="1097280" cy="548280"/>
            <a:chOff x="7226640" y="4365720"/>
            <a:chExt cx="1097280" cy="548280"/>
          </a:xfrm>
        </p:grpSpPr>
        <p:sp>
          <p:nvSpPr>
            <p:cNvPr id="1162" name="CustomShape 15"/>
            <p:cNvSpPr/>
            <p:nvPr/>
          </p:nvSpPr>
          <p:spPr>
            <a:xfrm flipH="1">
              <a:off x="7226640" y="4837680"/>
              <a:ext cx="1097280" cy="76320"/>
            </a:xfrm>
            <a:prstGeom prst="ellipse">
              <a:avLst/>
            </a:prstGeom>
            <a:solidFill>
              <a:srgbClr val="000000">
                <a:alpha val="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163" name="Google Shape;280;p27" descr=""/>
            <p:cNvPicPr/>
            <p:nvPr/>
          </p:nvPicPr>
          <p:blipFill>
            <a:blip r:embed="rId4"/>
            <a:stretch/>
          </p:blipFill>
          <p:spPr>
            <a:xfrm flipH="1">
              <a:off x="7270920" y="4365720"/>
              <a:ext cx="949320" cy="507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164" name="Group 16"/>
          <p:cNvGrpSpPr/>
          <p:nvPr/>
        </p:nvGrpSpPr>
        <p:grpSpPr>
          <a:xfrm>
            <a:off x="8345880" y="4156200"/>
            <a:ext cx="609120" cy="752040"/>
            <a:chOff x="8345880" y="4156200"/>
            <a:chExt cx="609120" cy="752040"/>
          </a:xfrm>
        </p:grpSpPr>
        <p:sp>
          <p:nvSpPr>
            <p:cNvPr id="1165" name="CustomShape 17"/>
            <p:cNvSpPr/>
            <p:nvPr/>
          </p:nvSpPr>
          <p:spPr>
            <a:xfrm>
              <a:off x="8345880" y="4798080"/>
              <a:ext cx="609120" cy="110160"/>
            </a:xfrm>
            <a:prstGeom prst="ellipse">
              <a:avLst/>
            </a:prstGeom>
            <a:solidFill>
              <a:srgbClr val="000000">
                <a:alpha val="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166" name="Google Shape;283;p27" descr=""/>
            <p:cNvPicPr/>
            <p:nvPr/>
          </p:nvPicPr>
          <p:blipFill>
            <a:blip r:embed="rId5"/>
            <a:stretch/>
          </p:blipFill>
          <p:spPr>
            <a:xfrm>
              <a:off x="8380800" y="4156200"/>
              <a:ext cx="565560" cy="713160"/>
            </a:xfrm>
            <a:prstGeom prst="rect">
              <a:avLst/>
            </a:prstGeom>
            <a:ln>
              <a:noFill/>
            </a:ln>
          </p:spPr>
        </p:pic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  <p:sldLayoutId id="2147483902" r:id="rId12"/>
    <p:sldLayoutId id="2147483903" r:id="rId13"/>
    <p:sldLayoutId id="2147483904" r:id="rId14"/>
    <p:sldLayoutId id="2147483905" r:id="rId15"/>
    <p:sldLayoutId id="2147483906" r:id="rId16"/>
    <p:sldLayoutId id="2147483907" r:id="rId17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be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3" name="Google Shape;285;p28" descr="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ln>
            <a:noFill/>
          </a:ln>
        </p:spPr>
      </p:pic>
      <p:pic>
        <p:nvPicPr>
          <p:cNvPr id="1204" name="Google Shape;286;p28" descr=""/>
          <p:cNvPicPr/>
          <p:nvPr/>
        </p:nvPicPr>
        <p:blipFill>
          <a:blip r:embed="rId3"/>
          <a:srcRect l="33653" t="0" r="0" b="0"/>
          <a:stretch/>
        </p:blipFill>
        <p:spPr>
          <a:xfrm>
            <a:off x="0" y="920520"/>
            <a:ext cx="600120" cy="3081240"/>
          </a:xfrm>
          <a:prstGeom prst="rect">
            <a:avLst/>
          </a:prstGeom>
          <a:ln>
            <a:noFill/>
          </a:ln>
        </p:spPr>
      </p:pic>
      <p:pic>
        <p:nvPicPr>
          <p:cNvPr id="1205" name="Google Shape;287;p28" descr=""/>
          <p:cNvPicPr/>
          <p:nvPr/>
        </p:nvPicPr>
        <p:blipFill>
          <a:blip r:embed="rId4"/>
          <a:stretch/>
        </p:blipFill>
        <p:spPr>
          <a:xfrm flipH="1">
            <a:off x="-18720" y="3621600"/>
            <a:ext cx="1661400" cy="1531080"/>
          </a:xfrm>
          <a:prstGeom prst="rect">
            <a:avLst/>
          </a:prstGeom>
          <a:ln>
            <a:noFill/>
          </a:ln>
        </p:spPr>
      </p:pic>
      <p:grpSp>
        <p:nvGrpSpPr>
          <p:cNvPr id="1206" name="Group 1"/>
          <p:cNvGrpSpPr/>
          <p:nvPr/>
        </p:nvGrpSpPr>
        <p:grpSpPr>
          <a:xfrm>
            <a:off x="6022440" y="2807640"/>
            <a:ext cx="2897280" cy="2038320"/>
            <a:chOff x="6022440" y="2807640"/>
            <a:chExt cx="2897280" cy="2038320"/>
          </a:xfrm>
        </p:grpSpPr>
        <p:sp>
          <p:nvSpPr>
            <p:cNvPr id="1207" name="CustomShape 2"/>
            <p:cNvSpPr/>
            <p:nvPr/>
          </p:nvSpPr>
          <p:spPr>
            <a:xfrm flipH="1">
              <a:off x="6022440" y="4705200"/>
              <a:ext cx="2897280" cy="140760"/>
            </a:xfrm>
            <a:prstGeom prst="ellipse">
              <a:avLst/>
            </a:prstGeom>
            <a:solidFill>
              <a:srgbClr val="000000">
                <a:alpha val="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208" name="Google Shape;290;p28" descr=""/>
            <p:cNvPicPr/>
            <p:nvPr/>
          </p:nvPicPr>
          <p:blipFill>
            <a:blip r:embed="rId5"/>
            <a:stretch/>
          </p:blipFill>
          <p:spPr>
            <a:xfrm flipH="1">
              <a:off x="6070320" y="2807640"/>
              <a:ext cx="2801880" cy="19605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209" name="Group 3"/>
          <p:cNvGrpSpPr/>
          <p:nvPr/>
        </p:nvGrpSpPr>
        <p:grpSpPr>
          <a:xfrm>
            <a:off x="5637240" y="4186080"/>
            <a:ext cx="609120" cy="751680"/>
            <a:chOff x="5637240" y="4186080"/>
            <a:chExt cx="609120" cy="751680"/>
          </a:xfrm>
        </p:grpSpPr>
        <p:sp>
          <p:nvSpPr>
            <p:cNvPr id="1210" name="CustomShape 4"/>
            <p:cNvSpPr/>
            <p:nvPr/>
          </p:nvSpPr>
          <p:spPr>
            <a:xfrm>
              <a:off x="5637240" y="4827600"/>
              <a:ext cx="609120" cy="110160"/>
            </a:xfrm>
            <a:prstGeom prst="ellipse">
              <a:avLst/>
            </a:prstGeom>
            <a:solidFill>
              <a:srgbClr val="000000">
                <a:alpha val="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211" name="Google Shape;293;p28" descr=""/>
            <p:cNvPicPr/>
            <p:nvPr/>
          </p:nvPicPr>
          <p:blipFill>
            <a:blip r:embed="rId6"/>
            <a:stretch/>
          </p:blipFill>
          <p:spPr>
            <a:xfrm>
              <a:off x="5672160" y="4186080"/>
              <a:ext cx="565560" cy="7131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212" name="Google Shape;294;p28" descr=""/>
          <p:cNvPicPr/>
          <p:nvPr/>
        </p:nvPicPr>
        <p:blipFill>
          <a:blip r:embed="rId7"/>
          <a:srcRect l="0" t="0" r="29064" b="0"/>
          <a:stretch/>
        </p:blipFill>
        <p:spPr>
          <a:xfrm>
            <a:off x="7355520" y="352440"/>
            <a:ext cx="1788120" cy="1907640"/>
          </a:xfrm>
          <a:prstGeom prst="rect">
            <a:avLst/>
          </a:prstGeom>
          <a:ln>
            <a:noFill/>
          </a:ln>
        </p:spPr>
      </p:pic>
      <p:sp>
        <p:nvSpPr>
          <p:cNvPr id="1213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4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09" r:id="rId8"/>
    <p:sldLayoutId id="2147483910" r:id="rId9"/>
    <p:sldLayoutId id="2147483911" r:id="rId10"/>
    <p:sldLayoutId id="2147483912" r:id="rId11"/>
    <p:sldLayoutId id="2147483913" r:id="rId12"/>
    <p:sldLayoutId id="2147483914" r:id="rId13"/>
    <p:sldLayoutId id="2147483915" r:id="rId14"/>
    <p:sldLayoutId id="2147483916" r:id="rId15"/>
    <p:sldLayoutId id="2147483917" r:id="rId16"/>
    <p:sldLayoutId id="2147483918" r:id="rId17"/>
    <p:sldLayoutId id="2147483919" r:id="rId18"/>
    <p:sldLayoutId id="2147483920" r:id="rId19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be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377;g131907f3488_0_9552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734120" y="3375720"/>
            <a:ext cx="2241000" cy="36540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title"/>
          </p:nvPr>
        </p:nvSpPr>
        <p:spPr>
          <a:xfrm>
            <a:off x="5168520" y="3373560"/>
            <a:ext cx="2241000" cy="36540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title"/>
          </p:nvPr>
        </p:nvSpPr>
        <p:spPr>
          <a:xfrm>
            <a:off x="720000" y="539640"/>
            <a:ext cx="7703640" cy="45684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6" name="Group 4"/>
          <p:cNvGrpSpPr/>
          <p:nvPr/>
        </p:nvGrpSpPr>
        <p:grpSpPr>
          <a:xfrm>
            <a:off x="368640" y="0"/>
            <a:ext cx="689040" cy="773640"/>
            <a:chOff x="368640" y="0"/>
            <a:chExt cx="689040" cy="773640"/>
          </a:xfrm>
        </p:grpSpPr>
        <p:sp>
          <p:nvSpPr>
            <p:cNvPr id="97" name="CustomShape 5"/>
            <p:cNvSpPr/>
            <p:nvPr/>
          </p:nvSpPr>
          <p:spPr>
            <a:xfrm>
              <a:off x="368640" y="452880"/>
              <a:ext cx="689040" cy="307440"/>
            </a:xfrm>
            <a:custGeom>
              <a:avLst/>
              <a:gdLst/>
              <a:ahLst/>
              <a:rect l="l" t="t" r="r" b="b"/>
              <a:pathLst>
                <a:path w="33881" h="1513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" name="CustomShape 6"/>
            <p:cNvSpPr/>
            <p:nvPr/>
          </p:nvSpPr>
          <p:spPr>
            <a:xfrm>
              <a:off x="405360" y="721800"/>
              <a:ext cx="617400" cy="51840"/>
            </a:xfrm>
            <a:custGeom>
              <a:avLst/>
              <a:gdLst/>
              <a:ahLst/>
              <a:rect l="l" t="t" r="r" b="b"/>
              <a:pathLst>
                <a:path w="30366" h="2559">
                  <a:moveTo>
                    <a:pt x="15129" y="1"/>
                  </a:moveTo>
                  <a:lnTo>
                    <a:pt x="12466" y="108"/>
                  </a:lnTo>
                  <a:lnTo>
                    <a:pt x="9589" y="321"/>
                  </a:lnTo>
                  <a:lnTo>
                    <a:pt x="6499" y="640"/>
                  </a:lnTo>
                  <a:lnTo>
                    <a:pt x="3303" y="1173"/>
                  </a:lnTo>
                  <a:lnTo>
                    <a:pt x="0" y="1919"/>
                  </a:lnTo>
                  <a:lnTo>
                    <a:pt x="2025" y="2132"/>
                  </a:lnTo>
                  <a:lnTo>
                    <a:pt x="4582" y="2345"/>
                  </a:lnTo>
                  <a:lnTo>
                    <a:pt x="8098" y="2451"/>
                  </a:lnTo>
                  <a:lnTo>
                    <a:pt x="12466" y="2558"/>
                  </a:lnTo>
                  <a:lnTo>
                    <a:pt x="17686" y="2558"/>
                  </a:lnTo>
                  <a:lnTo>
                    <a:pt x="23653" y="2345"/>
                  </a:lnTo>
                  <a:lnTo>
                    <a:pt x="30365" y="1919"/>
                  </a:lnTo>
                  <a:lnTo>
                    <a:pt x="29726" y="1706"/>
                  </a:lnTo>
                  <a:lnTo>
                    <a:pt x="28128" y="1279"/>
                  </a:lnTo>
                  <a:lnTo>
                    <a:pt x="25571" y="747"/>
                  </a:lnTo>
                  <a:lnTo>
                    <a:pt x="23866" y="534"/>
                  </a:lnTo>
                  <a:lnTo>
                    <a:pt x="22055" y="321"/>
                  </a:lnTo>
                  <a:lnTo>
                    <a:pt x="19924" y="108"/>
                  </a:lnTo>
                  <a:lnTo>
                    <a:pt x="17580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" name="CustomShape 7"/>
            <p:cNvSpPr/>
            <p:nvPr/>
          </p:nvSpPr>
          <p:spPr>
            <a:xfrm>
              <a:off x="451080" y="732600"/>
              <a:ext cx="543600" cy="36360"/>
            </a:xfrm>
            <a:custGeom>
              <a:avLst/>
              <a:gdLst/>
              <a:ahLst/>
              <a:rect l="l" t="t" r="r" b="b"/>
              <a:pathLst>
                <a:path w="26744" h="1812">
                  <a:moveTo>
                    <a:pt x="12999" y="1"/>
                  </a:moveTo>
                  <a:lnTo>
                    <a:pt x="8844" y="107"/>
                  </a:lnTo>
                  <a:lnTo>
                    <a:pt x="5221" y="427"/>
                  </a:lnTo>
                  <a:lnTo>
                    <a:pt x="2451" y="746"/>
                  </a:lnTo>
                  <a:lnTo>
                    <a:pt x="1" y="1066"/>
                  </a:lnTo>
                  <a:lnTo>
                    <a:pt x="2132" y="1386"/>
                  </a:lnTo>
                  <a:lnTo>
                    <a:pt x="4369" y="1599"/>
                  </a:lnTo>
                  <a:lnTo>
                    <a:pt x="8950" y="1812"/>
                  </a:lnTo>
                  <a:lnTo>
                    <a:pt x="13425" y="1812"/>
                  </a:lnTo>
                  <a:lnTo>
                    <a:pt x="17580" y="1705"/>
                  </a:lnTo>
                  <a:lnTo>
                    <a:pt x="21309" y="1492"/>
                  </a:lnTo>
                  <a:lnTo>
                    <a:pt x="24186" y="1386"/>
                  </a:lnTo>
                  <a:lnTo>
                    <a:pt x="26743" y="1066"/>
                  </a:lnTo>
                  <a:lnTo>
                    <a:pt x="24399" y="640"/>
                  </a:lnTo>
                  <a:lnTo>
                    <a:pt x="22162" y="427"/>
                  </a:lnTo>
                  <a:lnTo>
                    <a:pt x="19818" y="214"/>
                  </a:lnTo>
                  <a:lnTo>
                    <a:pt x="174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" name="CustomShape 8"/>
            <p:cNvSpPr/>
            <p:nvPr/>
          </p:nvSpPr>
          <p:spPr>
            <a:xfrm>
              <a:off x="609120" y="390240"/>
              <a:ext cx="229320" cy="73440"/>
            </a:xfrm>
            <a:custGeom>
              <a:avLst/>
              <a:gdLst/>
              <a:ahLst/>
              <a:rect l="l" t="t" r="r" b="b"/>
              <a:pathLst>
                <a:path w="11294" h="3624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" name="CustomShape 9"/>
            <p:cNvSpPr/>
            <p:nvPr/>
          </p:nvSpPr>
          <p:spPr>
            <a:xfrm>
              <a:off x="713160" y="0"/>
              <a:ext cx="16920" cy="389880"/>
            </a:xfrm>
            <a:custGeom>
              <a:avLst/>
              <a:gdLst/>
              <a:ahLst/>
              <a:rect l="l" t="t" r="r" b="b"/>
              <a:pathLst>
                <a:path w="853" h="19179">
                  <a:moveTo>
                    <a:pt x="0" y="1"/>
                  </a:moveTo>
                  <a:lnTo>
                    <a:pt x="427" y="19179"/>
                  </a:lnTo>
                  <a:lnTo>
                    <a:pt x="853" y="19179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dk1"/>
            </a:solidFill>
            <a:ln w="1908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" name="CustomShape 10"/>
            <p:cNvSpPr/>
            <p:nvPr/>
          </p:nvSpPr>
          <p:spPr>
            <a:xfrm>
              <a:off x="645840" y="732600"/>
              <a:ext cx="151560" cy="32040"/>
            </a:xfrm>
            <a:custGeom>
              <a:avLst/>
              <a:gdLst/>
              <a:ahLst/>
              <a:rect l="l" t="t" r="r" b="b"/>
              <a:pathLst>
                <a:path w="7459" h="1599">
                  <a:moveTo>
                    <a:pt x="2558" y="1"/>
                  </a:moveTo>
                  <a:lnTo>
                    <a:pt x="1" y="107"/>
                  </a:lnTo>
                  <a:lnTo>
                    <a:pt x="640" y="533"/>
                  </a:lnTo>
                  <a:lnTo>
                    <a:pt x="1386" y="960"/>
                  </a:lnTo>
                  <a:lnTo>
                    <a:pt x="2451" y="1386"/>
                  </a:lnTo>
                  <a:lnTo>
                    <a:pt x="2984" y="1492"/>
                  </a:lnTo>
                  <a:lnTo>
                    <a:pt x="3517" y="1599"/>
                  </a:lnTo>
                  <a:lnTo>
                    <a:pt x="4156" y="1599"/>
                  </a:lnTo>
                  <a:lnTo>
                    <a:pt x="4795" y="1492"/>
                  </a:lnTo>
                  <a:lnTo>
                    <a:pt x="5434" y="1279"/>
                  </a:lnTo>
                  <a:lnTo>
                    <a:pt x="6074" y="960"/>
                  </a:lnTo>
                  <a:lnTo>
                    <a:pt x="6819" y="533"/>
                  </a:lnTo>
                  <a:lnTo>
                    <a:pt x="7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" name="CustomShape 11"/>
            <p:cNvSpPr/>
            <p:nvPr/>
          </p:nvSpPr>
          <p:spPr>
            <a:xfrm>
              <a:off x="368640" y="452880"/>
              <a:ext cx="689040" cy="307440"/>
            </a:xfrm>
            <a:custGeom>
              <a:avLst/>
              <a:gdLst/>
              <a:ahLst/>
              <a:rect l="l" t="t" r="r" b="b"/>
              <a:pathLst>
                <a:path w="33881" h="1513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" name="CustomShape 12"/>
            <p:cNvSpPr/>
            <p:nvPr/>
          </p:nvSpPr>
          <p:spPr>
            <a:xfrm>
              <a:off x="368640" y="455040"/>
              <a:ext cx="689040" cy="116640"/>
            </a:xfrm>
            <a:custGeom>
              <a:avLst/>
              <a:gdLst/>
              <a:ahLst/>
              <a:rect l="l" t="t" r="r" b="b"/>
              <a:pathLst>
                <a:path w="33881" h="5754">
                  <a:moveTo>
                    <a:pt x="16301" y="0"/>
                  </a:moveTo>
                  <a:lnTo>
                    <a:pt x="14810" y="107"/>
                  </a:lnTo>
                  <a:lnTo>
                    <a:pt x="13318" y="213"/>
                  </a:lnTo>
                  <a:lnTo>
                    <a:pt x="11826" y="533"/>
                  </a:lnTo>
                  <a:lnTo>
                    <a:pt x="10228" y="959"/>
                  </a:lnTo>
                  <a:lnTo>
                    <a:pt x="8630" y="1385"/>
                  </a:lnTo>
                  <a:lnTo>
                    <a:pt x="6925" y="2024"/>
                  </a:lnTo>
                  <a:lnTo>
                    <a:pt x="5221" y="2770"/>
                  </a:lnTo>
                  <a:lnTo>
                    <a:pt x="3516" y="3623"/>
                  </a:lnTo>
                  <a:lnTo>
                    <a:pt x="1811" y="4688"/>
                  </a:lnTo>
                  <a:lnTo>
                    <a:pt x="0" y="5753"/>
                  </a:lnTo>
                  <a:lnTo>
                    <a:pt x="3090" y="5327"/>
                  </a:lnTo>
                  <a:lnTo>
                    <a:pt x="6606" y="4901"/>
                  </a:lnTo>
                  <a:lnTo>
                    <a:pt x="11081" y="4475"/>
                  </a:lnTo>
                  <a:lnTo>
                    <a:pt x="13638" y="4368"/>
                  </a:lnTo>
                  <a:lnTo>
                    <a:pt x="16301" y="4262"/>
                  </a:lnTo>
                  <a:lnTo>
                    <a:pt x="19178" y="4262"/>
                  </a:lnTo>
                  <a:lnTo>
                    <a:pt x="22055" y="4368"/>
                  </a:lnTo>
                  <a:lnTo>
                    <a:pt x="24931" y="4475"/>
                  </a:lnTo>
                  <a:lnTo>
                    <a:pt x="27914" y="4795"/>
                  </a:lnTo>
                  <a:lnTo>
                    <a:pt x="30898" y="5221"/>
                  </a:lnTo>
                  <a:lnTo>
                    <a:pt x="33881" y="5753"/>
                  </a:lnTo>
                  <a:lnTo>
                    <a:pt x="33881" y="5753"/>
                  </a:lnTo>
                  <a:lnTo>
                    <a:pt x="33242" y="5221"/>
                  </a:lnTo>
                  <a:lnTo>
                    <a:pt x="32389" y="4688"/>
                  </a:lnTo>
                  <a:lnTo>
                    <a:pt x="31324" y="3942"/>
                  </a:lnTo>
                  <a:lnTo>
                    <a:pt x="29832" y="3196"/>
                  </a:lnTo>
                  <a:lnTo>
                    <a:pt x="28234" y="2344"/>
                  </a:lnTo>
                  <a:lnTo>
                    <a:pt x="26316" y="1598"/>
                  </a:lnTo>
                  <a:lnTo>
                    <a:pt x="24079" y="852"/>
                  </a:lnTo>
                  <a:lnTo>
                    <a:pt x="21735" y="320"/>
                  </a:lnTo>
                  <a:lnTo>
                    <a:pt x="20456" y="107"/>
                  </a:lnTo>
                  <a:lnTo>
                    <a:pt x="19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" name="CustomShape 13"/>
            <p:cNvSpPr/>
            <p:nvPr/>
          </p:nvSpPr>
          <p:spPr>
            <a:xfrm>
              <a:off x="609120" y="390240"/>
              <a:ext cx="229320" cy="73440"/>
            </a:xfrm>
            <a:custGeom>
              <a:avLst/>
              <a:gdLst/>
              <a:ahLst/>
              <a:rect l="l" t="t" r="r" b="b"/>
              <a:pathLst>
                <a:path w="11294" h="3624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06" name="Google Shape;393;g131907f3488_0_9552" descr=""/>
          <p:cNvPicPr/>
          <p:nvPr/>
        </p:nvPicPr>
        <p:blipFill>
          <a:blip r:embed="rId3"/>
          <a:srcRect l="59099" t="0" r="0" b="0"/>
          <a:stretch/>
        </p:blipFill>
        <p:spPr>
          <a:xfrm flipH="1">
            <a:off x="8768520" y="819720"/>
            <a:ext cx="368640" cy="3071520"/>
          </a:xfrm>
          <a:prstGeom prst="rect">
            <a:avLst/>
          </a:prstGeom>
          <a:ln>
            <a:noFill/>
          </a:ln>
        </p:spPr>
      </p:pic>
      <p:grpSp>
        <p:nvGrpSpPr>
          <p:cNvPr id="107" name="Group 14"/>
          <p:cNvGrpSpPr/>
          <p:nvPr/>
        </p:nvGrpSpPr>
        <p:grpSpPr>
          <a:xfrm>
            <a:off x="-780120" y="1996920"/>
            <a:ext cx="2265480" cy="2887200"/>
            <a:chOff x="-780120" y="1996920"/>
            <a:chExt cx="2265480" cy="2887200"/>
          </a:xfrm>
        </p:grpSpPr>
        <p:sp>
          <p:nvSpPr>
            <p:cNvPr id="108" name="CustomShape 15"/>
            <p:cNvSpPr/>
            <p:nvPr/>
          </p:nvSpPr>
          <p:spPr>
            <a:xfrm>
              <a:off x="-780120" y="4773960"/>
              <a:ext cx="2265480" cy="110160"/>
            </a:xfrm>
            <a:prstGeom prst="ellipse">
              <a:avLst/>
            </a:prstGeom>
            <a:solidFill>
              <a:srgbClr val="000000">
                <a:alpha val="8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09" name="Google Shape;396;g131907f3488_0_9552" descr=""/>
            <p:cNvPicPr/>
            <p:nvPr/>
          </p:nvPicPr>
          <p:blipFill>
            <a:blip r:embed="rId4"/>
            <a:srcRect l="29907" t="0" r="0" b="0"/>
            <a:stretch/>
          </p:blipFill>
          <p:spPr>
            <a:xfrm>
              <a:off x="0" y="1996920"/>
              <a:ext cx="1383840" cy="28584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10" name="PlaceHolder 1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be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137;g1319a96ed1a_0_1008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3944880" y="2234880"/>
            <a:ext cx="3830040" cy="148428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en-US" sz="5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title"/>
          </p:nvPr>
        </p:nvSpPr>
        <p:spPr>
          <a:xfrm>
            <a:off x="5402880" y="1372680"/>
            <a:ext cx="914040" cy="41040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500" spc="-1" strike="noStrike">
                <a:solidFill>
                  <a:srgbClr val="ffffff"/>
                </a:solidFill>
                <a:latin typeface="Fjalla One"/>
                <a:ea typeface="Fjalla One"/>
              </a:rPr>
              <a:t>xx%</a:t>
            </a:r>
            <a:endParaRPr b="0" lang="en-US" sz="45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50" name="Group 3"/>
          <p:cNvGrpSpPr/>
          <p:nvPr/>
        </p:nvGrpSpPr>
        <p:grpSpPr>
          <a:xfrm>
            <a:off x="5591520" y="0"/>
            <a:ext cx="689040" cy="773640"/>
            <a:chOff x="5591520" y="0"/>
            <a:chExt cx="689040" cy="773640"/>
          </a:xfrm>
        </p:grpSpPr>
        <p:sp>
          <p:nvSpPr>
            <p:cNvPr id="151" name="CustomShape 4"/>
            <p:cNvSpPr/>
            <p:nvPr/>
          </p:nvSpPr>
          <p:spPr>
            <a:xfrm>
              <a:off x="5591520" y="452880"/>
              <a:ext cx="689040" cy="307440"/>
            </a:xfrm>
            <a:custGeom>
              <a:avLst/>
              <a:gdLst/>
              <a:ahLst/>
              <a:rect l="l" t="t" r="r" b="b"/>
              <a:pathLst>
                <a:path w="33881" h="1513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" name="CustomShape 5"/>
            <p:cNvSpPr/>
            <p:nvPr/>
          </p:nvSpPr>
          <p:spPr>
            <a:xfrm>
              <a:off x="5628240" y="721800"/>
              <a:ext cx="617400" cy="51840"/>
            </a:xfrm>
            <a:custGeom>
              <a:avLst/>
              <a:gdLst/>
              <a:ahLst/>
              <a:rect l="l" t="t" r="r" b="b"/>
              <a:pathLst>
                <a:path w="30366" h="2559">
                  <a:moveTo>
                    <a:pt x="15129" y="1"/>
                  </a:moveTo>
                  <a:lnTo>
                    <a:pt x="12466" y="108"/>
                  </a:lnTo>
                  <a:lnTo>
                    <a:pt x="9589" y="321"/>
                  </a:lnTo>
                  <a:lnTo>
                    <a:pt x="6499" y="640"/>
                  </a:lnTo>
                  <a:lnTo>
                    <a:pt x="3303" y="1173"/>
                  </a:lnTo>
                  <a:lnTo>
                    <a:pt x="0" y="1919"/>
                  </a:lnTo>
                  <a:lnTo>
                    <a:pt x="2025" y="2132"/>
                  </a:lnTo>
                  <a:lnTo>
                    <a:pt x="4582" y="2345"/>
                  </a:lnTo>
                  <a:lnTo>
                    <a:pt x="8098" y="2451"/>
                  </a:lnTo>
                  <a:lnTo>
                    <a:pt x="12466" y="2558"/>
                  </a:lnTo>
                  <a:lnTo>
                    <a:pt x="17686" y="2558"/>
                  </a:lnTo>
                  <a:lnTo>
                    <a:pt x="23653" y="2345"/>
                  </a:lnTo>
                  <a:lnTo>
                    <a:pt x="30365" y="1919"/>
                  </a:lnTo>
                  <a:lnTo>
                    <a:pt x="29726" y="1706"/>
                  </a:lnTo>
                  <a:lnTo>
                    <a:pt x="28128" y="1279"/>
                  </a:lnTo>
                  <a:lnTo>
                    <a:pt x="25571" y="747"/>
                  </a:lnTo>
                  <a:lnTo>
                    <a:pt x="23866" y="534"/>
                  </a:lnTo>
                  <a:lnTo>
                    <a:pt x="22055" y="321"/>
                  </a:lnTo>
                  <a:lnTo>
                    <a:pt x="19924" y="108"/>
                  </a:lnTo>
                  <a:lnTo>
                    <a:pt x="17580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" name="CustomShape 6"/>
            <p:cNvSpPr/>
            <p:nvPr/>
          </p:nvSpPr>
          <p:spPr>
            <a:xfrm>
              <a:off x="5673960" y="732600"/>
              <a:ext cx="543600" cy="36360"/>
            </a:xfrm>
            <a:custGeom>
              <a:avLst/>
              <a:gdLst/>
              <a:ahLst/>
              <a:rect l="l" t="t" r="r" b="b"/>
              <a:pathLst>
                <a:path w="26744" h="1812">
                  <a:moveTo>
                    <a:pt x="12999" y="1"/>
                  </a:moveTo>
                  <a:lnTo>
                    <a:pt x="8844" y="107"/>
                  </a:lnTo>
                  <a:lnTo>
                    <a:pt x="5221" y="427"/>
                  </a:lnTo>
                  <a:lnTo>
                    <a:pt x="2451" y="746"/>
                  </a:lnTo>
                  <a:lnTo>
                    <a:pt x="1" y="1066"/>
                  </a:lnTo>
                  <a:lnTo>
                    <a:pt x="2132" y="1386"/>
                  </a:lnTo>
                  <a:lnTo>
                    <a:pt x="4369" y="1599"/>
                  </a:lnTo>
                  <a:lnTo>
                    <a:pt x="8950" y="1812"/>
                  </a:lnTo>
                  <a:lnTo>
                    <a:pt x="13425" y="1812"/>
                  </a:lnTo>
                  <a:lnTo>
                    <a:pt x="17580" y="1705"/>
                  </a:lnTo>
                  <a:lnTo>
                    <a:pt x="21309" y="1492"/>
                  </a:lnTo>
                  <a:lnTo>
                    <a:pt x="24186" y="1386"/>
                  </a:lnTo>
                  <a:lnTo>
                    <a:pt x="26743" y="1066"/>
                  </a:lnTo>
                  <a:lnTo>
                    <a:pt x="24399" y="640"/>
                  </a:lnTo>
                  <a:lnTo>
                    <a:pt x="22162" y="427"/>
                  </a:lnTo>
                  <a:lnTo>
                    <a:pt x="19818" y="214"/>
                  </a:lnTo>
                  <a:lnTo>
                    <a:pt x="174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" name="CustomShape 7"/>
            <p:cNvSpPr/>
            <p:nvPr/>
          </p:nvSpPr>
          <p:spPr>
            <a:xfrm>
              <a:off x="5832000" y="390240"/>
              <a:ext cx="229320" cy="73440"/>
            </a:xfrm>
            <a:custGeom>
              <a:avLst/>
              <a:gdLst/>
              <a:ahLst/>
              <a:rect l="l" t="t" r="r" b="b"/>
              <a:pathLst>
                <a:path w="11294" h="3624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" name="CustomShape 8"/>
            <p:cNvSpPr/>
            <p:nvPr/>
          </p:nvSpPr>
          <p:spPr>
            <a:xfrm>
              <a:off x="5936040" y="0"/>
              <a:ext cx="16920" cy="389880"/>
            </a:xfrm>
            <a:custGeom>
              <a:avLst/>
              <a:gdLst/>
              <a:ahLst/>
              <a:rect l="l" t="t" r="r" b="b"/>
              <a:pathLst>
                <a:path w="853" h="19179">
                  <a:moveTo>
                    <a:pt x="0" y="1"/>
                  </a:moveTo>
                  <a:lnTo>
                    <a:pt x="427" y="19179"/>
                  </a:lnTo>
                  <a:lnTo>
                    <a:pt x="853" y="19179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dk1"/>
            </a:solidFill>
            <a:ln w="1908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" name="CustomShape 9"/>
            <p:cNvSpPr/>
            <p:nvPr/>
          </p:nvSpPr>
          <p:spPr>
            <a:xfrm>
              <a:off x="5869080" y="732600"/>
              <a:ext cx="151560" cy="32040"/>
            </a:xfrm>
            <a:custGeom>
              <a:avLst/>
              <a:gdLst/>
              <a:ahLst/>
              <a:rect l="l" t="t" r="r" b="b"/>
              <a:pathLst>
                <a:path w="7459" h="1599">
                  <a:moveTo>
                    <a:pt x="2558" y="1"/>
                  </a:moveTo>
                  <a:lnTo>
                    <a:pt x="1" y="107"/>
                  </a:lnTo>
                  <a:lnTo>
                    <a:pt x="640" y="533"/>
                  </a:lnTo>
                  <a:lnTo>
                    <a:pt x="1386" y="960"/>
                  </a:lnTo>
                  <a:lnTo>
                    <a:pt x="2451" y="1386"/>
                  </a:lnTo>
                  <a:lnTo>
                    <a:pt x="2984" y="1492"/>
                  </a:lnTo>
                  <a:lnTo>
                    <a:pt x="3517" y="1599"/>
                  </a:lnTo>
                  <a:lnTo>
                    <a:pt x="4156" y="1599"/>
                  </a:lnTo>
                  <a:lnTo>
                    <a:pt x="4795" y="1492"/>
                  </a:lnTo>
                  <a:lnTo>
                    <a:pt x="5434" y="1279"/>
                  </a:lnTo>
                  <a:lnTo>
                    <a:pt x="6074" y="960"/>
                  </a:lnTo>
                  <a:lnTo>
                    <a:pt x="6819" y="533"/>
                  </a:lnTo>
                  <a:lnTo>
                    <a:pt x="7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" name="CustomShape 10"/>
            <p:cNvSpPr/>
            <p:nvPr/>
          </p:nvSpPr>
          <p:spPr>
            <a:xfrm>
              <a:off x="5591520" y="452880"/>
              <a:ext cx="689040" cy="307440"/>
            </a:xfrm>
            <a:custGeom>
              <a:avLst/>
              <a:gdLst/>
              <a:ahLst/>
              <a:rect l="l" t="t" r="r" b="b"/>
              <a:pathLst>
                <a:path w="33881" h="1513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" name="CustomShape 11"/>
            <p:cNvSpPr/>
            <p:nvPr/>
          </p:nvSpPr>
          <p:spPr>
            <a:xfrm>
              <a:off x="5591520" y="455040"/>
              <a:ext cx="689040" cy="116640"/>
            </a:xfrm>
            <a:custGeom>
              <a:avLst/>
              <a:gdLst/>
              <a:ahLst/>
              <a:rect l="l" t="t" r="r" b="b"/>
              <a:pathLst>
                <a:path w="33881" h="5754">
                  <a:moveTo>
                    <a:pt x="16301" y="0"/>
                  </a:moveTo>
                  <a:lnTo>
                    <a:pt x="14810" y="107"/>
                  </a:lnTo>
                  <a:lnTo>
                    <a:pt x="13318" y="213"/>
                  </a:lnTo>
                  <a:lnTo>
                    <a:pt x="11826" y="533"/>
                  </a:lnTo>
                  <a:lnTo>
                    <a:pt x="10228" y="959"/>
                  </a:lnTo>
                  <a:lnTo>
                    <a:pt x="8630" y="1385"/>
                  </a:lnTo>
                  <a:lnTo>
                    <a:pt x="6925" y="2024"/>
                  </a:lnTo>
                  <a:lnTo>
                    <a:pt x="5221" y="2770"/>
                  </a:lnTo>
                  <a:lnTo>
                    <a:pt x="3516" y="3623"/>
                  </a:lnTo>
                  <a:lnTo>
                    <a:pt x="1811" y="4688"/>
                  </a:lnTo>
                  <a:lnTo>
                    <a:pt x="0" y="5753"/>
                  </a:lnTo>
                  <a:lnTo>
                    <a:pt x="3090" y="5327"/>
                  </a:lnTo>
                  <a:lnTo>
                    <a:pt x="6606" y="4901"/>
                  </a:lnTo>
                  <a:lnTo>
                    <a:pt x="11081" y="4475"/>
                  </a:lnTo>
                  <a:lnTo>
                    <a:pt x="13638" y="4368"/>
                  </a:lnTo>
                  <a:lnTo>
                    <a:pt x="16301" y="4262"/>
                  </a:lnTo>
                  <a:lnTo>
                    <a:pt x="19178" y="4262"/>
                  </a:lnTo>
                  <a:lnTo>
                    <a:pt x="22055" y="4368"/>
                  </a:lnTo>
                  <a:lnTo>
                    <a:pt x="24931" y="4475"/>
                  </a:lnTo>
                  <a:lnTo>
                    <a:pt x="27914" y="4795"/>
                  </a:lnTo>
                  <a:lnTo>
                    <a:pt x="30898" y="5221"/>
                  </a:lnTo>
                  <a:lnTo>
                    <a:pt x="33881" y="5753"/>
                  </a:lnTo>
                  <a:lnTo>
                    <a:pt x="33881" y="5753"/>
                  </a:lnTo>
                  <a:lnTo>
                    <a:pt x="33242" y="5221"/>
                  </a:lnTo>
                  <a:lnTo>
                    <a:pt x="32389" y="4688"/>
                  </a:lnTo>
                  <a:lnTo>
                    <a:pt x="31324" y="3942"/>
                  </a:lnTo>
                  <a:lnTo>
                    <a:pt x="29832" y="3196"/>
                  </a:lnTo>
                  <a:lnTo>
                    <a:pt x="28234" y="2344"/>
                  </a:lnTo>
                  <a:lnTo>
                    <a:pt x="26316" y="1598"/>
                  </a:lnTo>
                  <a:lnTo>
                    <a:pt x="24079" y="852"/>
                  </a:lnTo>
                  <a:lnTo>
                    <a:pt x="21735" y="320"/>
                  </a:lnTo>
                  <a:lnTo>
                    <a:pt x="20456" y="107"/>
                  </a:lnTo>
                  <a:lnTo>
                    <a:pt x="19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" name="CustomShape 12"/>
            <p:cNvSpPr/>
            <p:nvPr/>
          </p:nvSpPr>
          <p:spPr>
            <a:xfrm>
              <a:off x="5832000" y="390240"/>
              <a:ext cx="229320" cy="73440"/>
            </a:xfrm>
            <a:custGeom>
              <a:avLst/>
              <a:gdLst/>
              <a:ahLst/>
              <a:rect l="l" t="t" r="r" b="b"/>
              <a:pathLst>
                <a:path w="11294" h="3624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60" name="Google Shape;1151;g1319a96ed1a_0_1008" descr=""/>
          <p:cNvPicPr/>
          <p:nvPr/>
        </p:nvPicPr>
        <p:blipFill>
          <a:blip r:embed="rId3"/>
          <a:stretch/>
        </p:blipFill>
        <p:spPr>
          <a:xfrm>
            <a:off x="0" y="654840"/>
            <a:ext cx="902160" cy="3071520"/>
          </a:xfrm>
          <a:prstGeom prst="rect">
            <a:avLst/>
          </a:prstGeom>
          <a:ln>
            <a:noFill/>
          </a:ln>
        </p:spPr>
      </p:pic>
      <p:grpSp>
        <p:nvGrpSpPr>
          <p:cNvPr id="161" name="Group 13"/>
          <p:cNvGrpSpPr/>
          <p:nvPr/>
        </p:nvGrpSpPr>
        <p:grpSpPr>
          <a:xfrm>
            <a:off x="8310240" y="1818720"/>
            <a:ext cx="1225080" cy="3081240"/>
            <a:chOff x="8310240" y="1818720"/>
            <a:chExt cx="1225080" cy="3081240"/>
          </a:xfrm>
        </p:grpSpPr>
        <p:sp>
          <p:nvSpPr>
            <p:cNvPr id="162" name="CustomShape 14"/>
            <p:cNvSpPr/>
            <p:nvPr/>
          </p:nvSpPr>
          <p:spPr>
            <a:xfrm>
              <a:off x="8555040" y="4750560"/>
              <a:ext cx="980280" cy="149400"/>
            </a:xfrm>
            <a:prstGeom prst="ellipse">
              <a:avLst/>
            </a:prstGeom>
            <a:solidFill>
              <a:srgbClr val="000000">
                <a:alpha val="8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63" name="Google Shape;1154;g1319a96ed1a_0_1008" descr=""/>
            <p:cNvPicPr/>
            <p:nvPr/>
          </p:nvPicPr>
          <p:blipFill>
            <a:blip r:embed="rId4"/>
            <a:srcRect l="0" t="0" r="42171" b="0"/>
            <a:stretch/>
          </p:blipFill>
          <p:spPr>
            <a:xfrm>
              <a:off x="8310240" y="1818720"/>
              <a:ext cx="849600" cy="30092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64" name="PlaceHolder 1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be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674;g131907f3488_0_9849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720000" y="539640"/>
            <a:ext cx="7703640" cy="45684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03" name="Group 2"/>
          <p:cNvGrpSpPr/>
          <p:nvPr/>
        </p:nvGrpSpPr>
        <p:grpSpPr>
          <a:xfrm>
            <a:off x="368640" y="0"/>
            <a:ext cx="689040" cy="773640"/>
            <a:chOff x="368640" y="0"/>
            <a:chExt cx="689040" cy="773640"/>
          </a:xfrm>
        </p:grpSpPr>
        <p:sp>
          <p:nvSpPr>
            <p:cNvPr id="204" name="CustomShape 3"/>
            <p:cNvSpPr/>
            <p:nvPr/>
          </p:nvSpPr>
          <p:spPr>
            <a:xfrm>
              <a:off x="368640" y="452880"/>
              <a:ext cx="689040" cy="307440"/>
            </a:xfrm>
            <a:custGeom>
              <a:avLst/>
              <a:gdLst/>
              <a:ahLst/>
              <a:rect l="l" t="t" r="r" b="b"/>
              <a:pathLst>
                <a:path w="33881" h="1513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5" name="CustomShape 4"/>
            <p:cNvSpPr/>
            <p:nvPr/>
          </p:nvSpPr>
          <p:spPr>
            <a:xfrm>
              <a:off x="405360" y="721800"/>
              <a:ext cx="617400" cy="51840"/>
            </a:xfrm>
            <a:custGeom>
              <a:avLst/>
              <a:gdLst/>
              <a:ahLst/>
              <a:rect l="l" t="t" r="r" b="b"/>
              <a:pathLst>
                <a:path w="30366" h="2559">
                  <a:moveTo>
                    <a:pt x="15129" y="1"/>
                  </a:moveTo>
                  <a:lnTo>
                    <a:pt x="12466" y="108"/>
                  </a:lnTo>
                  <a:lnTo>
                    <a:pt x="9589" y="321"/>
                  </a:lnTo>
                  <a:lnTo>
                    <a:pt x="6499" y="640"/>
                  </a:lnTo>
                  <a:lnTo>
                    <a:pt x="3303" y="1173"/>
                  </a:lnTo>
                  <a:lnTo>
                    <a:pt x="0" y="1919"/>
                  </a:lnTo>
                  <a:lnTo>
                    <a:pt x="2025" y="2132"/>
                  </a:lnTo>
                  <a:lnTo>
                    <a:pt x="4582" y="2345"/>
                  </a:lnTo>
                  <a:lnTo>
                    <a:pt x="8098" y="2451"/>
                  </a:lnTo>
                  <a:lnTo>
                    <a:pt x="12466" y="2558"/>
                  </a:lnTo>
                  <a:lnTo>
                    <a:pt x="17686" y="2558"/>
                  </a:lnTo>
                  <a:lnTo>
                    <a:pt x="23653" y="2345"/>
                  </a:lnTo>
                  <a:lnTo>
                    <a:pt x="30365" y="1919"/>
                  </a:lnTo>
                  <a:lnTo>
                    <a:pt x="29726" y="1706"/>
                  </a:lnTo>
                  <a:lnTo>
                    <a:pt x="28128" y="1279"/>
                  </a:lnTo>
                  <a:lnTo>
                    <a:pt x="25571" y="747"/>
                  </a:lnTo>
                  <a:lnTo>
                    <a:pt x="23866" y="534"/>
                  </a:lnTo>
                  <a:lnTo>
                    <a:pt x="22055" y="321"/>
                  </a:lnTo>
                  <a:lnTo>
                    <a:pt x="19924" y="108"/>
                  </a:lnTo>
                  <a:lnTo>
                    <a:pt x="17580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" name="CustomShape 5"/>
            <p:cNvSpPr/>
            <p:nvPr/>
          </p:nvSpPr>
          <p:spPr>
            <a:xfrm>
              <a:off x="451080" y="732600"/>
              <a:ext cx="543600" cy="36360"/>
            </a:xfrm>
            <a:custGeom>
              <a:avLst/>
              <a:gdLst/>
              <a:ahLst/>
              <a:rect l="l" t="t" r="r" b="b"/>
              <a:pathLst>
                <a:path w="26744" h="1812">
                  <a:moveTo>
                    <a:pt x="12999" y="1"/>
                  </a:moveTo>
                  <a:lnTo>
                    <a:pt x="8844" y="107"/>
                  </a:lnTo>
                  <a:lnTo>
                    <a:pt x="5221" y="427"/>
                  </a:lnTo>
                  <a:lnTo>
                    <a:pt x="2451" y="746"/>
                  </a:lnTo>
                  <a:lnTo>
                    <a:pt x="1" y="1066"/>
                  </a:lnTo>
                  <a:lnTo>
                    <a:pt x="2132" y="1386"/>
                  </a:lnTo>
                  <a:lnTo>
                    <a:pt x="4369" y="1599"/>
                  </a:lnTo>
                  <a:lnTo>
                    <a:pt x="8950" y="1812"/>
                  </a:lnTo>
                  <a:lnTo>
                    <a:pt x="13425" y="1812"/>
                  </a:lnTo>
                  <a:lnTo>
                    <a:pt x="17580" y="1705"/>
                  </a:lnTo>
                  <a:lnTo>
                    <a:pt x="21309" y="1492"/>
                  </a:lnTo>
                  <a:lnTo>
                    <a:pt x="24186" y="1386"/>
                  </a:lnTo>
                  <a:lnTo>
                    <a:pt x="26743" y="1066"/>
                  </a:lnTo>
                  <a:lnTo>
                    <a:pt x="24399" y="640"/>
                  </a:lnTo>
                  <a:lnTo>
                    <a:pt x="22162" y="427"/>
                  </a:lnTo>
                  <a:lnTo>
                    <a:pt x="19818" y="214"/>
                  </a:lnTo>
                  <a:lnTo>
                    <a:pt x="174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7" name="CustomShape 6"/>
            <p:cNvSpPr/>
            <p:nvPr/>
          </p:nvSpPr>
          <p:spPr>
            <a:xfrm>
              <a:off x="609120" y="390240"/>
              <a:ext cx="229320" cy="73440"/>
            </a:xfrm>
            <a:custGeom>
              <a:avLst/>
              <a:gdLst/>
              <a:ahLst/>
              <a:rect l="l" t="t" r="r" b="b"/>
              <a:pathLst>
                <a:path w="11294" h="3624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8" name="CustomShape 7"/>
            <p:cNvSpPr/>
            <p:nvPr/>
          </p:nvSpPr>
          <p:spPr>
            <a:xfrm>
              <a:off x="713160" y="0"/>
              <a:ext cx="16920" cy="389880"/>
            </a:xfrm>
            <a:custGeom>
              <a:avLst/>
              <a:gdLst/>
              <a:ahLst/>
              <a:rect l="l" t="t" r="r" b="b"/>
              <a:pathLst>
                <a:path w="853" h="19179">
                  <a:moveTo>
                    <a:pt x="0" y="1"/>
                  </a:moveTo>
                  <a:lnTo>
                    <a:pt x="427" y="19179"/>
                  </a:lnTo>
                  <a:lnTo>
                    <a:pt x="853" y="19179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dk1"/>
            </a:solidFill>
            <a:ln w="1908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" name="CustomShape 8"/>
            <p:cNvSpPr/>
            <p:nvPr/>
          </p:nvSpPr>
          <p:spPr>
            <a:xfrm>
              <a:off x="645840" y="732600"/>
              <a:ext cx="151560" cy="32040"/>
            </a:xfrm>
            <a:custGeom>
              <a:avLst/>
              <a:gdLst/>
              <a:ahLst/>
              <a:rect l="l" t="t" r="r" b="b"/>
              <a:pathLst>
                <a:path w="7459" h="1599">
                  <a:moveTo>
                    <a:pt x="2558" y="1"/>
                  </a:moveTo>
                  <a:lnTo>
                    <a:pt x="1" y="107"/>
                  </a:lnTo>
                  <a:lnTo>
                    <a:pt x="640" y="533"/>
                  </a:lnTo>
                  <a:lnTo>
                    <a:pt x="1386" y="960"/>
                  </a:lnTo>
                  <a:lnTo>
                    <a:pt x="2451" y="1386"/>
                  </a:lnTo>
                  <a:lnTo>
                    <a:pt x="2984" y="1492"/>
                  </a:lnTo>
                  <a:lnTo>
                    <a:pt x="3517" y="1599"/>
                  </a:lnTo>
                  <a:lnTo>
                    <a:pt x="4156" y="1599"/>
                  </a:lnTo>
                  <a:lnTo>
                    <a:pt x="4795" y="1492"/>
                  </a:lnTo>
                  <a:lnTo>
                    <a:pt x="5434" y="1279"/>
                  </a:lnTo>
                  <a:lnTo>
                    <a:pt x="6074" y="960"/>
                  </a:lnTo>
                  <a:lnTo>
                    <a:pt x="6819" y="533"/>
                  </a:lnTo>
                  <a:lnTo>
                    <a:pt x="7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" name="CustomShape 9"/>
            <p:cNvSpPr/>
            <p:nvPr/>
          </p:nvSpPr>
          <p:spPr>
            <a:xfrm>
              <a:off x="368640" y="452880"/>
              <a:ext cx="689040" cy="307440"/>
            </a:xfrm>
            <a:custGeom>
              <a:avLst/>
              <a:gdLst/>
              <a:ahLst/>
              <a:rect l="l" t="t" r="r" b="b"/>
              <a:pathLst>
                <a:path w="33881" h="1513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1" name="CustomShape 10"/>
            <p:cNvSpPr/>
            <p:nvPr/>
          </p:nvSpPr>
          <p:spPr>
            <a:xfrm>
              <a:off x="368640" y="455040"/>
              <a:ext cx="689040" cy="116640"/>
            </a:xfrm>
            <a:custGeom>
              <a:avLst/>
              <a:gdLst/>
              <a:ahLst/>
              <a:rect l="l" t="t" r="r" b="b"/>
              <a:pathLst>
                <a:path w="33881" h="5754">
                  <a:moveTo>
                    <a:pt x="16301" y="0"/>
                  </a:moveTo>
                  <a:lnTo>
                    <a:pt x="14810" y="107"/>
                  </a:lnTo>
                  <a:lnTo>
                    <a:pt x="13318" y="213"/>
                  </a:lnTo>
                  <a:lnTo>
                    <a:pt x="11826" y="533"/>
                  </a:lnTo>
                  <a:lnTo>
                    <a:pt x="10228" y="959"/>
                  </a:lnTo>
                  <a:lnTo>
                    <a:pt x="8630" y="1385"/>
                  </a:lnTo>
                  <a:lnTo>
                    <a:pt x="6925" y="2024"/>
                  </a:lnTo>
                  <a:lnTo>
                    <a:pt x="5221" y="2770"/>
                  </a:lnTo>
                  <a:lnTo>
                    <a:pt x="3516" y="3623"/>
                  </a:lnTo>
                  <a:lnTo>
                    <a:pt x="1811" y="4688"/>
                  </a:lnTo>
                  <a:lnTo>
                    <a:pt x="0" y="5753"/>
                  </a:lnTo>
                  <a:lnTo>
                    <a:pt x="3090" y="5327"/>
                  </a:lnTo>
                  <a:lnTo>
                    <a:pt x="6606" y="4901"/>
                  </a:lnTo>
                  <a:lnTo>
                    <a:pt x="11081" y="4475"/>
                  </a:lnTo>
                  <a:lnTo>
                    <a:pt x="13638" y="4368"/>
                  </a:lnTo>
                  <a:lnTo>
                    <a:pt x="16301" y="4262"/>
                  </a:lnTo>
                  <a:lnTo>
                    <a:pt x="19178" y="4262"/>
                  </a:lnTo>
                  <a:lnTo>
                    <a:pt x="22055" y="4368"/>
                  </a:lnTo>
                  <a:lnTo>
                    <a:pt x="24931" y="4475"/>
                  </a:lnTo>
                  <a:lnTo>
                    <a:pt x="27914" y="4795"/>
                  </a:lnTo>
                  <a:lnTo>
                    <a:pt x="30898" y="5221"/>
                  </a:lnTo>
                  <a:lnTo>
                    <a:pt x="33881" y="5753"/>
                  </a:lnTo>
                  <a:lnTo>
                    <a:pt x="33881" y="5753"/>
                  </a:lnTo>
                  <a:lnTo>
                    <a:pt x="33242" y="5221"/>
                  </a:lnTo>
                  <a:lnTo>
                    <a:pt x="32389" y="4688"/>
                  </a:lnTo>
                  <a:lnTo>
                    <a:pt x="31324" y="3942"/>
                  </a:lnTo>
                  <a:lnTo>
                    <a:pt x="29832" y="3196"/>
                  </a:lnTo>
                  <a:lnTo>
                    <a:pt x="28234" y="2344"/>
                  </a:lnTo>
                  <a:lnTo>
                    <a:pt x="26316" y="1598"/>
                  </a:lnTo>
                  <a:lnTo>
                    <a:pt x="24079" y="852"/>
                  </a:lnTo>
                  <a:lnTo>
                    <a:pt x="21735" y="320"/>
                  </a:lnTo>
                  <a:lnTo>
                    <a:pt x="20456" y="107"/>
                  </a:lnTo>
                  <a:lnTo>
                    <a:pt x="19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" name="CustomShape 11"/>
            <p:cNvSpPr/>
            <p:nvPr/>
          </p:nvSpPr>
          <p:spPr>
            <a:xfrm>
              <a:off x="609120" y="390240"/>
              <a:ext cx="229320" cy="73440"/>
            </a:xfrm>
            <a:custGeom>
              <a:avLst/>
              <a:gdLst/>
              <a:ahLst/>
              <a:rect l="l" t="t" r="r" b="b"/>
              <a:pathLst>
                <a:path w="11294" h="3624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13" name="Group 12"/>
          <p:cNvGrpSpPr/>
          <p:nvPr/>
        </p:nvGrpSpPr>
        <p:grpSpPr>
          <a:xfrm>
            <a:off x="8474040" y="3813480"/>
            <a:ext cx="1444320" cy="1223640"/>
            <a:chOff x="8474040" y="3813480"/>
            <a:chExt cx="1444320" cy="1223640"/>
          </a:xfrm>
        </p:grpSpPr>
        <p:sp>
          <p:nvSpPr>
            <p:cNvPr id="214" name="CustomShape 13"/>
            <p:cNvSpPr/>
            <p:nvPr/>
          </p:nvSpPr>
          <p:spPr>
            <a:xfrm>
              <a:off x="8474040" y="4926960"/>
              <a:ext cx="1444320" cy="110160"/>
            </a:xfrm>
            <a:prstGeom prst="ellipse">
              <a:avLst/>
            </a:prstGeom>
            <a:solidFill>
              <a:srgbClr val="000000">
                <a:alpha val="8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15" name="Google Shape;688;g131907f3488_0_9849" descr=""/>
            <p:cNvPicPr/>
            <p:nvPr/>
          </p:nvPicPr>
          <p:blipFill>
            <a:blip r:embed="rId3"/>
            <a:srcRect l="0" t="0" r="50787" b="0"/>
            <a:stretch/>
          </p:blipFill>
          <p:spPr>
            <a:xfrm>
              <a:off x="8549280" y="3813480"/>
              <a:ext cx="609120" cy="11851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16" name="Group 14"/>
          <p:cNvGrpSpPr/>
          <p:nvPr/>
        </p:nvGrpSpPr>
        <p:grpSpPr>
          <a:xfrm>
            <a:off x="-450000" y="4329000"/>
            <a:ext cx="1275120" cy="637200"/>
            <a:chOff x="-450000" y="4329000"/>
            <a:chExt cx="1275120" cy="637200"/>
          </a:xfrm>
        </p:grpSpPr>
        <p:sp>
          <p:nvSpPr>
            <p:cNvPr id="217" name="CustomShape 15"/>
            <p:cNvSpPr/>
            <p:nvPr/>
          </p:nvSpPr>
          <p:spPr>
            <a:xfrm>
              <a:off x="-450000" y="4877640"/>
              <a:ext cx="1275120" cy="88560"/>
            </a:xfrm>
            <a:prstGeom prst="ellipse">
              <a:avLst/>
            </a:prstGeom>
            <a:solidFill>
              <a:srgbClr val="000000">
                <a:alpha val="8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18" name="Google Shape;691;g131907f3488_0_9849" descr=""/>
            <p:cNvPicPr/>
            <p:nvPr/>
          </p:nvPicPr>
          <p:blipFill>
            <a:blip r:embed="rId4"/>
            <a:stretch/>
          </p:blipFill>
          <p:spPr>
            <a:xfrm>
              <a:off x="-329400" y="4329000"/>
              <a:ext cx="1103040" cy="58932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19" name="Google Shape;692;g131907f3488_0_9849" descr=""/>
          <p:cNvPicPr/>
          <p:nvPr/>
        </p:nvPicPr>
        <p:blipFill>
          <a:blip r:embed="rId5"/>
          <a:srcRect l="0" t="0" r="58955" b="0"/>
          <a:stretch/>
        </p:blipFill>
        <p:spPr>
          <a:xfrm>
            <a:off x="8325720" y="393840"/>
            <a:ext cx="817920" cy="1509120"/>
          </a:xfrm>
          <a:prstGeom prst="rect">
            <a:avLst/>
          </a:prstGeom>
          <a:ln>
            <a:noFill/>
          </a:ln>
        </p:spPr>
      </p:pic>
      <p:sp>
        <p:nvSpPr>
          <p:cNvPr id="220" name="PlaceHolder 1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be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14;p18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1623960" y="1387800"/>
            <a:ext cx="3568680" cy="36540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title"/>
          </p:nvPr>
        </p:nvSpPr>
        <p:spPr>
          <a:xfrm>
            <a:off x="1623960" y="2482560"/>
            <a:ext cx="3568680" cy="36540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title"/>
          </p:nvPr>
        </p:nvSpPr>
        <p:spPr>
          <a:xfrm>
            <a:off x="1623960" y="3582360"/>
            <a:ext cx="3568680" cy="36540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 type="title"/>
          </p:nvPr>
        </p:nvSpPr>
        <p:spPr>
          <a:xfrm>
            <a:off x="738360" y="1567080"/>
            <a:ext cx="734400" cy="447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en-US" sz="2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5"/>
          <p:cNvSpPr>
            <a:spLocks noGrp="1"/>
          </p:cNvSpPr>
          <p:nvPr>
            <p:ph type="title"/>
          </p:nvPr>
        </p:nvSpPr>
        <p:spPr>
          <a:xfrm>
            <a:off x="738360" y="3756600"/>
            <a:ext cx="734400" cy="447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en-US" sz="2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6"/>
          <p:cNvSpPr>
            <a:spLocks noGrp="1"/>
          </p:cNvSpPr>
          <p:nvPr>
            <p:ph type="title"/>
          </p:nvPr>
        </p:nvSpPr>
        <p:spPr>
          <a:xfrm>
            <a:off x="738360" y="2670840"/>
            <a:ext cx="734400" cy="447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en-US" sz="2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7"/>
          <p:cNvSpPr>
            <a:spLocks noGrp="1"/>
          </p:cNvSpPr>
          <p:nvPr>
            <p:ph type="title"/>
          </p:nvPr>
        </p:nvSpPr>
        <p:spPr>
          <a:xfrm>
            <a:off x="720000" y="539640"/>
            <a:ext cx="7703640" cy="45684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5" name="Google Shape;25;p18" descr=""/>
          <p:cNvPicPr/>
          <p:nvPr/>
        </p:nvPicPr>
        <p:blipFill>
          <a:blip r:embed="rId3"/>
          <a:srcRect l="59099" t="0" r="0" b="0"/>
          <a:stretch/>
        </p:blipFill>
        <p:spPr>
          <a:xfrm flipH="1">
            <a:off x="8768520" y="819720"/>
            <a:ext cx="368640" cy="3071520"/>
          </a:xfrm>
          <a:prstGeom prst="rect">
            <a:avLst/>
          </a:prstGeom>
          <a:ln>
            <a:noFill/>
          </a:ln>
        </p:spPr>
      </p:pic>
      <p:pic>
        <p:nvPicPr>
          <p:cNvPr id="266" name="Google Shape;26;p18" descr=""/>
          <p:cNvPicPr/>
          <p:nvPr/>
        </p:nvPicPr>
        <p:blipFill>
          <a:blip r:embed="rId4"/>
          <a:srcRect l="62723" t="0" r="0" b="0"/>
          <a:stretch/>
        </p:blipFill>
        <p:spPr>
          <a:xfrm>
            <a:off x="0" y="460440"/>
            <a:ext cx="663120" cy="1347480"/>
          </a:xfrm>
          <a:prstGeom prst="rect">
            <a:avLst/>
          </a:prstGeom>
          <a:ln>
            <a:noFill/>
          </a:ln>
        </p:spPr>
      </p:pic>
      <p:grpSp>
        <p:nvGrpSpPr>
          <p:cNvPr id="267" name="Group 8"/>
          <p:cNvGrpSpPr/>
          <p:nvPr/>
        </p:nvGrpSpPr>
        <p:grpSpPr>
          <a:xfrm>
            <a:off x="8085960" y="0"/>
            <a:ext cx="689040" cy="773640"/>
            <a:chOff x="8085960" y="0"/>
            <a:chExt cx="689040" cy="773640"/>
          </a:xfrm>
        </p:grpSpPr>
        <p:sp>
          <p:nvSpPr>
            <p:cNvPr id="268" name="CustomShape 9"/>
            <p:cNvSpPr/>
            <p:nvPr/>
          </p:nvSpPr>
          <p:spPr>
            <a:xfrm>
              <a:off x="8085960" y="452880"/>
              <a:ext cx="689040" cy="307440"/>
            </a:xfrm>
            <a:custGeom>
              <a:avLst/>
              <a:gdLst/>
              <a:ahLst/>
              <a:rect l="l" t="t" r="r" b="b"/>
              <a:pathLst>
                <a:path w="33881" h="1513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9" name="CustomShape 10"/>
            <p:cNvSpPr/>
            <p:nvPr/>
          </p:nvSpPr>
          <p:spPr>
            <a:xfrm>
              <a:off x="8123040" y="721800"/>
              <a:ext cx="617400" cy="51840"/>
            </a:xfrm>
            <a:custGeom>
              <a:avLst/>
              <a:gdLst/>
              <a:ahLst/>
              <a:rect l="l" t="t" r="r" b="b"/>
              <a:pathLst>
                <a:path w="30366" h="2559">
                  <a:moveTo>
                    <a:pt x="15129" y="1"/>
                  </a:moveTo>
                  <a:lnTo>
                    <a:pt x="12466" y="108"/>
                  </a:lnTo>
                  <a:lnTo>
                    <a:pt x="9589" y="321"/>
                  </a:lnTo>
                  <a:lnTo>
                    <a:pt x="6499" y="640"/>
                  </a:lnTo>
                  <a:lnTo>
                    <a:pt x="3303" y="1173"/>
                  </a:lnTo>
                  <a:lnTo>
                    <a:pt x="0" y="1919"/>
                  </a:lnTo>
                  <a:lnTo>
                    <a:pt x="2025" y="2132"/>
                  </a:lnTo>
                  <a:lnTo>
                    <a:pt x="4582" y="2345"/>
                  </a:lnTo>
                  <a:lnTo>
                    <a:pt x="8098" y="2451"/>
                  </a:lnTo>
                  <a:lnTo>
                    <a:pt x="12466" y="2558"/>
                  </a:lnTo>
                  <a:lnTo>
                    <a:pt x="17686" y="2558"/>
                  </a:lnTo>
                  <a:lnTo>
                    <a:pt x="23653" y="2345"/>
                  </a:lnTo>
                  <a:lnTo>
                    <a:pt x="30365" y="1919"/>
                  </a:lnTo>
                  <a:lnTo>
                    <a:pt x="29726" y="1706"/>
                  </a:lnTo>
                  <a:lnTo>
                    <a:pt x="28128" y="1279"/>
                  </a:lnTo>
                  <a:lnTo>
                    <a:pt x="25571" y="747"/>
                  </a:lnTo>
                  <a:lnTo>
                    <a:pt x="23866" y="534"/>
                  </a:lnTo>
                  <a:lnTo>
                    <a:pt x="22055" y="321"/>
                  </a:lnTo>
                  <a:lnTo>
                    <a:pt x="19924" y="108"/>
                  </a:lnTo>
                  <a:lnTo>
                    <a:pt x="17580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0" name="CustomShape 11"/>
            <p:cNvSpPr/>
            <p:nvPr/>
          </p:nvSpPr>
          <p:spPr>
            <a:xfrm>
              <a:off x="8168400" y="732600"/>
              <a:ext cx="543600" cy="36360"/>
            </a:xfrm>
            <a:custGeom>
              <a:avLst/>
              <a:gdLst/>
              <a:ahLst/>
              <a:rect l="l" t="t" r="r" b="b"/>
              <a:pathLst>
                <a:path w="26744" h="1812">
                  <a:moveTo>
                    <a:pt x="12999" y="1"/>
                  </a:moveTo>
                  <a:lnTo>
                    <a:pt x="8844" y="107"/>
                  </a:lnTo>
                  <a:lnTo>
                    <a:pt x="5221" y="427"/>
                  </a:lnTo>
                  <a:lnTo>
                    <a:pt x="2451" y="746"/>
                  </a:lnTo>
                  <a:lnTo>
                    <a:pt x="1" y="1066"/>
                  </a:lnTo>
                  <a:lnTo>
                    <a:pt x="2132" y="1386"/>
                  </a:lnTo>
                  <a:lnTo>
                    <a:pt x="4369" y="1599"/>
                  </a:lnTo>
                  <a:lnTo>
                    <a:pt x="8950" y="1812"/>
                  </a:lnTo>
                  <a:lnTo>
                    <a:pt x="13425" y="1812"/>
                  </a:lnTo>
                  <a:lnTo>
                    <a:pt x="17580" y="1705"/>
                  </a:lnTo>
                  <a:lnTo>
                    <a:pt x="21309" y="1492"/>
                  </a:lnTo>
                  <a:lnTo>
                    <a:pt x="24186" y="1386"/>
                  </a:lnTo>
                  <a:lnTo>
                    <a:pt x="26743" y="1066"/>
                  </a:lnTo>
                  <a:lnTo>
                    <a:pt x="24399" y="640"/>
                  </a:lnTo>
                  <a:lnTo>
                    <a:pt x="22162" y="427"/>
                  </a:lnTo>
                  <a:lnTo>
                    <a:pt x="19818" y="214"/>
                  </a:lnTo>
                  <a:lnTo>
                    <a:pt x="174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" name="CustomShape 12"/>
            <p:cNvSpPr/>
            <p:nvPr/>
          </p:nvSpPr>
          <p:spPr>
            <a:xfrm>
              <a:off x="8326800" y="390240"/>
              <a:ext cx="229320" cy="73440"/>
            </a:xfrm>
            <a:custGeom>
              <a:avLst/>
              <a:gdLst/>
              <a:ahLst/>
              <a:rect l="l" t="t" r="r" b="b"/>
              <a:pathLst>
                <a:path w="11294" h="3624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2" name="CustomShape 13"/>
            <p:cNvSpPr/>
            <p:nvPr/>
          </p:nvSpPr>
          <p:spPr>
            <a:xfrm>
              <a:off x="8430840" y="0"/>
              <a:ext cx="16920" cy="389880"/>
            </a:xfrm>
            <a:custGeom>
              <a:avLst/>
              <a:gdLst/>
              <a:ahLst/>
              <a:rect l="l" t="t" r="r" b="b"/>
              <a:pathLst>
                <a:path w="853" h="19179">
                  <a:moveTo>
                    <a:pt x="0" y="1"/>
                  </a:moveTo>
                  <a:lnTo>
                    <a:pt x="427" y="19179"/>
                  </a:lnTo>
                  <a:lnTo>
                    <a:pt x="853" y="19179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dk1"/>
            </a:solidFill>
            <a:ln w="1908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" name="CustomShape 14"/>
            <p:cNvSpPr/>
            <p:nvPr/>
          </p:nvSpPr>
          <p:spPr>
            <a:xfrm>
              <a:off x="8363520" y="732600"/>
              <a:ext cx="151560" cy="32040"/>
            </a:xfrm>
            <a:custGeom>
              <a:avLst/>
              <a:gdLst/>
              <a:ahLst/>
              <a:rect l="l" t="t" r="r" b="b"/>
              <a:pathLst>
                <a:path w="7459" h="1599">
                  <a:moveTo>
                    <a:pt x="2558" y="1"/>
                  </a:moveTo>
                  <a:lnTo>
                    <a:pt x="1" y="107"/>
                  </a:lnTo>
                  <a:lnTo>
                    <a:pt x="640" y="533"/>
                  </a:lnTo>
                  <a:lnTo>
                    <a:pt x="1386" y="960"/>
                  </a:lnTo>
                  <a:lnTo>
                    <a:pt x="2451" y="1386"/>
                  </a:lnTo>
                  <a:lnTo>
                    <a:pt x="2984" y="1492"/>
                  </a:lnTo>
                  <a:lnTo>
                    <a:pt x="3517" y="1599"/>
                  </a:lnTo>
                  <a:lnTo>
                    <a:pt x="4156" y="1599"/>
                  </a:lnTo>
                  <a:lnTo>
                    <a:pt x="4795" y="1492"/>
                  </a:lnTo>
                  <a:lnTo>
                    <a:pt x="5434" y="1279"/>
                  </a:lnTo>
                  <a:lnTo>
                    <a:pt x="6074" y="960"/>
                  </a:lnTo>
                  <a:lnTo>
                    <a:pt x="6819" y="533"/>
                  </a:lnTo>
                  <a:lnTo>
                    <a:pt x="7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" name="CustomShape 15"/>
            <p:cNvSpPr/>
            <p:nvPr/>
          </p:nvSpPr>
          <p:spPr>
            <a:xfrm>
              <a:off x="8085960" y="452880"/>
              <a:ext cx="689040" cy="307440"/>
            </a:xfrm>
            <a:custGeom>
              <a:avLst/>
              <a:gdLst/>
              <a:ahLst/>
              <a:rect l="l" t="t" r="r" b="b"/>
              <a:pathLst>
                <a:path w="33881" h="1513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5" name="CustomShape 16"/>
            <p:cNvSpPr/>
            <p:nvPr/>
          </p:nvSpPr>
          <p:spPr>
            <a:xfrm>
              <a:off x="8085960" y="455040"/>
              <a:ext cx="689040" cy="116640"/>
            </a:xfrm>
            <a:custGeom>
              <a:avLst/>
              <a:gdLst/>
              <a:ahLst/>
              <a:rect l="l" t="t" r="r" b="b"/>
              <a:pathLst>
                <a:path w="33881" h="5754">
                  <a:moveTo>
                    <a:pt x="16301" y="0"/>
                  </a:moveTo>
                  <a:lnTo>
                    <a:pt x="14810" y="107"/>
                  </a:lnTo>
                  <a:lnTo>
                    <a:pt x="13318" y="213"/>
                  </a:lnTo>
                  <a:lnTo>
                    <a:pt x="11826" y="533"/>
                  </a:lnTo>
                  <a:lnTo>
                    <a:pt x="10228" y="959"/>
                  </a:lnTo>
                  <a:lnTo>
                    <a:pt x="8630" y="1385"/>
                  </a:lnTo>
                  <a:lnTo>
                    <a:pt x="6925" y="2024"/>
                  </a:lnTo>
                  <a:lnTo>
                    <a:pt x="5221" y="2770"/>
                  </a:lnTo>
                  <a:lnTo>
                    <a:pt x="3516" y="3623"/>
                  </a:lnTo>
                  <a:lnTo>
                    <a:pt x="1811" y="4688"/>
                  </a:lnTo>
                  <a:lnTo>
                    <a:pt x="0" y="5753"/>
                  </a:lnTo>
                  <a:lnTo>
                    <a:pt x="3090" y="5327"/>
                  </a:lnTo>
                  <a:lnTo>
                    <a:pt x="6606" y="4901"/>
                  </a:lnTo>
                  <a:lnTo>
                    <a:pt x="11081" y="4475"/>
                  </a:lnTo>
                  <a:lnTo>
                    <a:pt x="13638" y="4368"/>
                  </a:lnTo>
                  <a:lnTo>
                    <a:pt x="16301" y="4262"/>
                  </a:lnTo>
                  <a:lnTo>
                    <a:pt x="19178" y="4262"/>
                  </a:lnTo>
                  <a:lnTo>
                    <a:pt x="22055" y="4368"/>
                  </a:lnTo>
                  <a:lnTo>
                    <a:pt x="24931" y="4475"/>
                  </a:lnTo>
                  <a:lnTo>
                    <a:pt x="27914" y="4795"/>
                  </a:lnTo>
                  <a:lnTo>
                    <a:pt x="30898" y="5221"/>
                  </a:lnTo>
                  <a:lnTo>
                    <a:pt x="33881" y="5753"/>
                  </a:lnTo>
                  <a:lnTo>
                    <a:pt x="33881" y="5753"/>
                  </a:lnTo>
                  <a:lnTo>
                    <a:pt x="33242" y="5221"/>
                  </a:lnTo>
                  <a:lnTo>
                    <a:pt x="32389" y="4688"/>
                  </a:lnTo>
                  <a:lnTo>
                    <a:pt x="31324" y="3942"/>
                  </a:lnTo>
                  <a:lnTo>
                    <a:pt x="29832" y="3196"/>
                  </a:lnTo>
                  <a:lnTo>
                    <a:pt x="28234" y="2344"/>
                  </a:lnTo>
                  <a:lnTo>
                    <a:pt x="26316" y="1598"/>
                  </a:lnTo>
                  <a:lnTo>
                    <a:pt x="24079" y="852"/>
                  </a:lnTo>
                  <a:lnTo>
                    <a:pt x="21735" y="320"/>
                  </a:lnTo>
                  <a:lnTo>
                    <a:pt x="20456" y="107"/>
                  </a:lnTo>
                  <a:lnTo>
                    <a:pt x="19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6" name="CustomShape 17"/>
            <p:cNvSpPr/>
            <p:nvPr/>
          </p:nvSpPr>
          <p:spPr>
            <a:xfrm>
              <a:off x="8326800" y="390240"/>
              <a:ext cx="229320" cy="73440"/>
            </a:xfrm>
            <a:custGeom>
              <a:avLst/>
              <a:gdLst/>
              <a:ahLst/>
              <a:rect l="l" t="t" r="r" b="b"/>
              <a:pathLst>
                <a:path w="11294" h="3624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77" name="Group 18"/>
          <p:cNvGrpSpPr/>
          <p:nvPr/>
        </p:nvGrpSpPr>
        <p:grpSpPr>
          <a:xfrm>
            <a:off x="-287640" y="2629440"/>
            <a:ext cx="903600" cy="2272320"/>
            <a:chOff x="-287640" y="2629440"/>
            <a:chExt cx="903600" cy="2272320"/>
          </a:xfrm>
        </p:grpSpPr>
        <p:sp>
          <p:nvSpPr>
            <p:cNvPr id="278" name="CustomShape 19"/>
            <p:cNvSpPr/>
            <p:nvPr/>
          </p:nvSpPr>
          <p:spPr>
            <a:xfrm flipH="1">
              <a:off x="-288000" y="4791600"/>
              <a:ext cx="722520" cy="110160"/>
            </a:xfrm>
            <a:prstGeom prst="ellipse">
              <a:avLst/>
            </a:prstGeom>
            <a:solidFill>
              <a:srgbClr val="000000">
                <a:alpha val="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79" name="Google Shape;39;p18" descr=""/>
            <p:cNvPicPr/>
            <p:nvPr/>
          </p:nvPicPr>
          <p:blipFill>
            <a:blip r:embed="rId5"/>
            <a:srcRect l="0" t="0" r="42171" b="0"/>
            <a:stretch/>
          </p:blipFill>
          <p:spPr>
            <a:xfrm flipH="1">
              <a:off x="-10440" y="2629440"/>
              <a:ext cx="626400" cy="22190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80" name="PlaceHolder 20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be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41;p19" descr="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2826000" y="1621440"/>
            <a:ext cx="3492000" cy="10213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en-US" sz="7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7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9" name="Google Shape;44;p19" descr=""/>
          <p:cNvPicPr/>
          <p:nvPr/>
        </p:nvPicPr>
        <p:blipFill>
          <a:blip r:embed="rId3"/>
          <a:srcRect l="74196" t="0" r="0" b="0"/>
          <a:stretch/>
        </p:blipFill>
        <p:spPr>
          <a:xfrm>
            <a:off x="0" y="559800"/>
            <a:ext cx="1444320" cy="3261600"/>
          </a:xfrm>
          <a:prstGeom prst="rect">
            <a:avLst/>
          </a:prstGeom>
          <a:ln>
            <a:noFill/>
          </a:ln>
        </p:spPr>
      </p:pic>
      <p:grpSp>
        <p:nvGrpSpPr>
          <p:cNvPr id="320" name="Group 2"/>
          <p:cNvGrpSpPr/>
          <p:nvPr/>
        </p:nvGrpSpPr>
        <p:grpSpPr>
          <a:xfrm>
            <a:off x="4227480" y="0"/>
            <a:ext cx="689040" cy="773640"/>
            <a:chOff x="4227480" y="0"/>
            <a:chExt cx="689040" cy="773640"/>
          </a:xfrm>
        </p:grpSpPr>
        <p:sp>
          <p:nvSpPr>
            <p:cNvPr id="321" name="CustomShape 3"/>
            <p:cNvSpPr/>
            <p:nvPr/>
          </p:nvSpPr>
          <p:spPr>
            <a:xfrm>
              <a:off x="4227480" y="452880"/>
              <a:ext cx="689040" cy="307440"/>
            </a:xfrm>
            <a:custGeom>
              <a:avLst/>
              <a:gdLst/>
              <a:ahLst/>
              <a:rect l="l" t="t" r="r" b="b"/>
              <a:pathLst>
                <a:path w="33881" h="1513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2" name="CustomShape 4"/>
            <p:cNvSpPr/>
            <p:nvPr/>
          </p:nvSpPr>
          <p:spPr>
            <a:xfrm>
              <a:off x="4264200" y="721800"/>
              <a:ext cx="617400" cy="51840"/>
            </a:xfrm>
            <a:custGeom>
              <a:avLst/>
              <a:gdLst/>
              <a:ahLst/>
              <a:rect l="l" t="t" r="r" b="b"/>
              <a:pathLst>
                <a:path w="30366" h="2559">
                  <a:moveTo>
                    <a:pt x="15129" y="1"/>
                  </a:moveTo>
                  <a:lnTo>
                    <a:pt x="12466" y="108"/>
                  </a:lnTo>
                  <a:lnTo>
                    <a:pt x="9589" y="321"/>
                  </a:lnTo>
                  <a:lnTo>
                    <a:pt x="6499" y="640"/>
                  </a:lnTo>
                  <a:lnTo>
                    <a:pt x="3303" y="1173"/>
                  </a:lnTo>
                  <a:lnTo>
                    <a:pt x="0" y="1919"/>
                  </a:lnTo>
                  <a:lnTo>
                    <a:pt x="2025" y="2132"/>
                  </a:lnTo>
                  <a:lnTo>
                    <a:pt x="4582" y="2345"/>
                  </a:lnTo>
                  <a:lnTo>
                    <a:pt x="8098" y="2451"/>
                  </a:lnTo>
                  <a:lnTo>
                    <a:pt x="12466" y="2558"/>
                  </a:lnTo>
                  <a:lnTo>
                    <a:pt x="17686" y="2558"/>
                  </a:lnTo>
                  <a:lnTo>
                    <a:pt x="23653" y="2345"/>
                  </a:lnTo>
                  <a:lnTo>
                    <a:pt x="30365" y="1919"/>
                  </a:lnTo>
                  <a:lnTo>
                    <a:pt x="29726" y="1706"/>
                  </a:lnTo>
                  <a:lnTo>
                    <a:pt x="28128" y="1279"/>
                  </a:lnTo>
                  <a:lnTo>
                    <a:pt x="25571" y="747"/>
                  </a:lnTo>
                  <a:lnTo>
                    <a:pt x="23866" y="534"/>
                  </a:lnTo>
                  <a:lnTo>
                    <a:pt x="22055" y="321"/>
                  </a:lnTo>
                  <a:lnTo>
                    <a:pt x="19924" y="108"/>
                  </a:lnTo>
                  <a:lnTo>
                    <a:pt x="17580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3" name="CustomShape 5"/>
            <p:cNvSpPr/>
            <p:nvPr/>
          </p:nvSpPr>
          <p:spPr>
            <a:xfrm>
              <a:off x="4309560" y="732600"/>
              <a:ext cx="543600" cy="36360"/>
            </a:xfrm>
            <a:custGeom>
              <a:avLst/>
              <a:gdLst/>
              <a:ahLst/>
              <a:rect l="l" t="t" r="r" b="b"/>
              <a:pathLst>
                <a:path w="26744" h="1812">
                  <a:moveTo>
                    <a:pt x="12999" y="1"/>
                  </a:moveTo>
                  <a:lnTo>
                    <a:pt x="8844" y="107"/>
                  </a:lnTo>
                  <a:lnTo>
                    <a:pt x="5221" y="427"/>
                  </a:lnTo>
                  <a:lnTo>
                    <a:pt x="2451" y="746"/>
                  </a:lnTo>
                  <a:lnTo>
                    <a:pt x="1" y="1066"/>
                  </a:lnTo>
                  <a:lnTo>
                    <a:pt x="2132" y="1386"/>
                  </a:lnTo>
                  <a:lnTo>
                    <a:pt x="4369" y="1599"/>
                  </a:lnTo>
                  <a:lnTo>
                    <a:pt x="8950" y="1812"/>
                  </a:lnTo>
                  <a:lnTo>
                    <a:pt x="13425" y="1812"/>
                  </a:lnTo>
                  <a:lnTo>
                    <a:pt x="17580" y="1705"/>
                  </a:lnTo>
                  <a:lnTo>
                    <a:pt x="21309" y="1492"/>
                  </a:lnTo>
                  <a:lnTo>
                    <a:pt x="24186" y="1386"/>
                  </a:lnTo>
                  <a:lnTo>
                    <a:pt x="26743" y="1066"/>
                  </a:lnTo>
                  <a:lnTo>
                    <a:pt x="24399" y="640"/>
                  </a:lnTo>
                  <a:lnTo>
                    <a:pt x="22162" y="427"/>
                  </a:lnTo>
                  <a:lnTo>
                    <a:pt x="19818" y="214"/>
                  </a:lnTo>
                  <a:lnTo>
                    <a:pt x="174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4" name="CustomShape 6"/>
            <p:cNvSpPr/>
            <p:nvPr/>
          </p:nvSpPr>
          <p:spPr>
            <a:xfrm>
              <a:off x="4467960" y="390240"/>
              <a:ext cx="229320" cy="73440"/>
            </a:xfrm>
            <a:custGeom>
              <a:avLst/>
              <a:gdLst/>
              <a:ahLst/>
              <a:rect l="l" t="t" r="r" b="b"/>
              <a:pathLst>
                <a:path w="11294" h="3624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5" name="CustomShape 7"/>
            <p:cNvSpPr/>
            <p:nvPr/>
          </p:nvSpPr>
          <p:spPr>
            <a:xfrm>
              <a:off x="4572000" y="0"/>
              <a:ext cx="16920" cy="389880"/>
            </a:xfrm>
            <a:custGeom>
              <a:avLst/>
              <a:gdLst/>
              <a:ahLst/>
              <a:rect l="l" t="t" r="r" b="b"/>
              <a:pathLst>
                <a:path w="853" h="19179">
                  <a:moveTo>
                    <a:pt x="0" y="1"/>
                  </a:moveTo>
                  <a:lnTo>
                    <a:pt x="427" y="19179"/>
                  </a:lnTo>
                  <a:lnTo>
                    <a:pt x="853" y="19179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dk1"/>
            </a:solidFill>
            <a:ln w="1908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6" name="CustomShape 8"/>
            <p:cNvSpPr/>
            <p:nvPr/>
          </p:nvSpPr>
          <p:spPr>
            <a:xfrm>
              <a:off x="4504680" y="732600"/>
              <a:ext cx="151560" cy="32040"/>
            </a:xfrm>
            <a:custGeom>
              <a:avLst/>
              <a:gdLst/>
              <a:ahLst/>
              <a:rect l="l" t="t" r="r" b="b"/>
              <a:pathLst>
                <a:path w="7459" h="1599">
                  <a:moveTo>
                    <a:pt x="2558" y="1"/>
                  </a:moveTo>
                  <a:lnTo>
                    <a:pt x="1" y="107"/>
                  </a:lnTo>
                  <a:lnTo>
                    <a:pt x="640" y="533"/>
                  </a:lnTo>
                  <a:lnTo>
                    <a:pt x="1386" y="960"/>
                  </a:lnTo>
                  <a:lnTo>
                    <a:pt x="2451" y="1386"/>
                  </a:lnTo>
                  <a:lnTo>
                    <a:pt x="2984" y="1492"/>
                  </a:lnTo>
                  <a:lnTo>
                    <a:pt x="3517" y="1599"/>
                  </a:lnTo>
                  <a:lnTo>
                    <a:pt x="4156" y="1599"/>
                  </a:lnTo>
                  <a:lnTo>
                    <a:pt x="4795" y="1492"/>
                  </a:lnTo>
                  <a:lnTo>
                    <a:pt x="5434" y="1279"/>
                  </a:lnTo>
                  <a:lnTo>
                    <a:pt x="6074" y="960"/>
                  </a:lnTo>
                  <a:lnTo>
                    <a:pt x="6819" y="533"/>
                  </a:lnTo>
                  <a:lnTo>
                    <a:pt x="7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7" name="CustomShape 9"/>
            <p:cNvSpPr/>
            <p:nvPr/>
          </p:nvSpPr>
          <p:spPr>
            <a:xfrm>
              <a:off x="4227480" y="452880"/>
              <a:ext cx="689040" cy="307440"/>
            </a:xfrm>
            <a:custGeom>
              <a:avLst/>
              <a:gdLst/>
              <a:ahLst/>
              <a:rect l="l" t="t" r="r" b="b"/>
              <a:pathLst>
                <a:path w="33881" h="1513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8" name="CustomShape 10"/>
            <p:cNvSpPr/>
            <p:nvPr/>
          </p:nvSpPr>
          <p:spPr>
            <a:xfrm>
              <a:off x="4227480" y="455040"/>
              <a:ext cx="689040" cy="116640"/>
            </a:xfrm>
            <a:custGeom>
              <a:avLst/>
              <a:gdLst/>
              <a:ahLst/>
              <a:rect l="l" t="t" r="r" b="b"/>
              <a:pathLst>
                <a:path w="33881" h="5754">
                  <a:moveTo>
                    <a:pt x="16301" y="0"/>
                  </a:moveTo>
                  <a:lnTo>
                    <a:pt x="14810" y="107"/>
                  </a:lnTo>
                  <a:lnTo>
                    <a:pt x="13318" y="213"/>
                  </a:lnTo>
                  <a:lnTo>
                    <a:pt x="11826" y="533"/>
                  </a:lnTo>
                  <a:lnTo>
                    <a:pt x="10228" y="959"/>
                  </a:lnTo>
                  <a:lnTo>
                    <a:pt x="8630" y="1385"/>
                  </a:lnTo>
                  <a:lnTo>
                    <a:pt x="6925" y="2024"/>
                  </a:lnTo>
                  <a:lnTo>
                    <a:pt x="5221" y="2770"/>
                  </a:lnTo>
                  <a:lnTo>
                    <a:pt x="3516" y="3623"/>
                  </a:lnTo>
                  <a:lnTo>
                    <a:pt x="1811" y="4688"/>
                  </a:lnTo>
                  <a:lnTo>
                    <a:pt x="0" y="5753"/>
                  </a:lnTo>
                  <a:lnTo>
                    <a:pt x="3090" y="5327"/>
                  </a:lnTo>
                  <a:lnTo>
                    <a:pt x="6606" y="4901"/>
                  </a:lnTo>
                  <a:lnTo>
                    <a:pt x="11081" y="4475"/>
                  </a:lnTo>
                  <a:lnTo>
                    <a:pt x="13638" y="4368"/>
                  </a:lnTo>
                  <a:lnTo>
                    <a:pt x="16301" y="4262"/>
                  </a:lnTo>
                  <a:lnTo>
                    <a:pt x="19178" y="4262"/>
                  </a:lnTo>
                  <a:lnTo>
                    <a:pt x="22055" y="4368"/>
                  </a:lnTo>
                  <a:lnTo>
                    <a:pt x="24931" y="4475"/>
                  </a:lnTo>
                  <a:lnTo>
                    <a:pt x="27914" y="4795"/>
                  </a:lnTo>
                  <a:lnTo>
                    <a:pt x="30898" y="5221"/>
                  </a:lnTo>
                  <a:lnTo>
                    <a:pt x="33881" y="5753"/>
                  </a:lnTo>
                  <a:lnTo>
                    <a:pt x="33881" y="5753"/>
                  </a:lnTo>
                  <a:lnTo>
                    <a:pt x="33242" y="5221"/>
                  </a:lnTo>
                  <a:lnTo>
                    <a:pt x="32389" y="4688"/>
                  </a:lnTo>
                  <a:lnTo>
                    <a:pt x="31324" y="3942"/>
                  </a:lnTo>
                  <a:lnTo>
                    <a:pt x="29832" y="3196"/>
                  </a:lnTo>
                  <a:lnTo>
                    <a:pt x="28234" y="2344"/>
                  </a:lnTo>
                  <a:lnTo>
                    <a:pt x="26316" y="1598"/>
                  </a:lnTo>
                  <a:lnTo>
                    <a:pt x="24079" y="852"/>
                  </a:lnTo>
                  <a:lnTo>
                    <a:pt x="21735" y="320"/>
                  </a:lnTo>
                  <a:lnTo>
                    <a:pt x="20456" y="107"/>
                  </a:lnTo>
                  <a:lnTo>
                    <a:pt x="19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9" name="CustomShape 11"/>
            <p:cNvSpPr/>
            <p:nvPr/>
          </p:nvSpPr>
          <p:spPr>
            <a:xfrm>
              <a:off x="4467960" y="390240"/>
              <a:ext cx="229320" cy="73440"/>
            </a:xfrm>
            <a:custGeom>
              <a:avLst/>
              <a:gdLst/>
              <a:ahLst/>
              <a:rect l="l" t="t" r="r" b="b"/>
              <a:pathLst>
                <a:path w="11294" h="3624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330" name="Google Shape;55;p19" descr=""/>
          <p:cNvPicPr/>
          <p:nvPr/>
        </p:nvPicPr>
        <p:blipFill>
          <a:blip r:embed="rId4"/>
          <a:srcRect l="0" t="0" r="29535" b="0"/>
          <a:stretch/>
        </p:blipFill>
        <p:spPr>
          <a:xfrm>
            <a:off x="7367760" y="296280"/>
            <a:ext cx="1775880" cy="1907640"/>
          </a:xfrm>
          <a:prstGeom prst="rect">
            <a:avLst/>
          </a:prstGeom>
          <a:ln>
            <a:noFill/>
          </a:ln>
        </p:spPr>
      </p:pic>
      <p:sp>
        <p:nvSpPr>
          <p:cNvPr id="331" name="PlaceHolder 1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be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57;p20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3944880" y="2234880"/>
            <a:ext cx="3830040" cy="148428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en-US" sz="5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title"/>
          </p:nvPr>
        </p:nvSpPr>
        <p:spPr>
          <a:xfrm>
            <a:off x="5402880" y="1372680"/>
            <a:ext cx="914040" cy="41040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en-US" sz="4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5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71" name="Group 3"/>
          <p:cNvGrpSpPr/>
          <p:nvPr/>
        </p:nvGrpSpPr>
        <p:grpSpPr>
          <a:xfrm>
            <a:off x="5591520" y="0"/>
            <a:ext cx="689040" cy="773640"/>
            <a:chOff x="5591520" y="0"/>
            <a:chExt cx="689040" cy="773640"/>
          </a:xfrm>
        </p:grpSpPr>
        <p:sp>
          <p:nvSpPr>
            <p:cNvPr id="372" name="CustomShape 4"/>
            <p:cNvSpPr/>
            <p:nvPr/>
          </p:nvSpPr>
          <p:spPr>
            <a:xfrm>
              <a:off x="5591520" y="452880"/>
              <a:ext cx="689040" cy="307440"/>
            </a:xfrm>
            <a:custGeom>
              <a:avLst/>
              <a:gdLst/>
              <a:ahLst/>
              <a:rect l="l" t="t" r="r" b="b"/>
              <a:pathLst>
                <a:path w="33881" h="1513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3" name="CustomShape 5"/>
            <p:cNvSpPr/>
            <p:nvPr/>
          </p:nvSpPr>
          <p:spPr>
            <a:xfrm>
              <a:off x="5628240" y="721800"/>
              <a:ext cx="617400" cy="51840"/>
            </a:xfrm>
            <a:custGeom>
              <a:avLst/>
              <a:gdLst/>
              <a:ahLst/>
              <a:rect l="l" t="t" r="r" b="b"/>
              <a:pathLst>
                <a:path w="30366" h="2559">
                  <a:moveTo>
                    <a:pt x="15129" y="1"/>
                  </a:moveTo>
                  <a:lnTo>
                    <a:pt x="12466" y="108"/>
                  </a:lnTo>
                  <a:lnTo>
                    <a:pt x="9589" y="321"/>
                  </a:lnTo>
                  <a:lnTo>
                    <a:pt x="6499" y="640"/>
                  </a:lnTo>
                  <a:lnTo>
                    <a:pt x="3303" y="1173"/>
                  </a:lnTo>
                  <a:lnTo>
                    <a:pt x="0" y="1919"/>
                  </a:lnTo>
                  <a:lnTo>
                    <a:pt x="2025" y="2132"/>
                  </a:lnTo>
                  <a:lnTo>
                    <a:pt x="4582" y="2345"/>
                  </a:lnTo>
                  <a:lnTo>
                    <a:pt x="8098" y="2451"/>
                  </a:lnTo>
                  <a:lnTo>
                    <a:pt x="12466" y="2558"/>
                  </a:lnTo>
                  <a:lnTo>
                    <a:pt x="17686" y="2558"/>
                  </a:lnTo>
                  <a:lnTo>
                    <a:pt x="23653" y="2345"/>
                  </a:lnTo>
                  <a:lnTo>
                    <a:pt x="30365" y="1919"/>
                  </a:lnTo>
                  <a:lnTo>
                    <a:pt x="29726" y="1706"/>
                  </a:lnTo>
                  <a:lnTo>
                    <a:pt x="28128" y="1279"/>
                  </a:lnTo>
                  <a:lnTo>
                    <a:pt x="25571" y="747"/>
                  </a:lnTo>
                  <a:lnTo>
                    <a:pt x="23866" y="534"/>
                  </a:lnTo>
                  <a:lnTo>
                    <a:pt x="22055" y="321"/>
                  </a:lnTo>
                  <a:lnTo>
                    <a:pt x="19924" y="108"/>
                  </a:lnTo>
                  <a:lnTo>
                    <a:pt x="17580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4" name="CustomShape 6"/>
            <p:cNvSpPr/>
            <p:nvPr/>
          </p:nvSpPr>
          <p:spPr>
            <a:xfrm>
              <a:off x="5673960" y="732600"/>
              <a:ext cx="543600" cy="36360"/>
            </a:xfrm>
            <a:custGeom>
              <a:avLst/>
              <a:gdLst/>
              <a:ahLst/>
              <a:rect l="l" t="t" r="r" b="b"/>
              <a:pathLst>
                <a:path w="26744" h="1812">
                  <a:moveTo>
                    <a:pt x="12999" y="1"/>
                  </a:moveTo>
                  <a:lnTo>
                    <a:pt x="8844" y="107"/>
                  </a:lnTo>
                  <a:lnTo>
                    <a:pt x="5221" y="427"/>
                  </a:lnTo>
                  <a:lnTo>
                    <a:pt x="2451" y="746"/>
                  </a:lnTo>
                  <a:lnTo>
                    <a:pt x="1" y="1066"/>
                  </a:lnTo>
                  <a:lnTo>
                    <a:pt x="2132" y="1386"/>
                  </a:lnTo>
                  <a:lnTo>
                    <a:pt x="4369" y="1599"/>
                  </a:lnTo>
                  <a:lnTo>
                    <a:pt x="8950" y="1812"/>
                  </a:lnTo>
                  <a:lnTo>
                    <a:pt x="13425" y="1812"/>
                  </a:lnTo>
                  <a:lnTo>
                    <a:pt x="17580" y="1705"/>
                  </a:lnTo>
                  <a:lnTo>
                    <a:pt x="21309" y="1492"/>
                  </a:lnTo>
                  <a:lnTo>
                    <a:pt x="24186" y="1386"/>
                  </a:lnTo>
                  <a:lnTo>
                    <a:pt x="26743" y="1066"/>
                  </a:lnTo>
                  <a:lnTo>
                    <a:pt x="24399" y="640"/>
                  </a:lnTo>
                  <a:lnTo>
                    <a:pt x="22162" y="427"/>
                  </a:lnTo>
                  <a:lnTo>
                    <a:pt x="19818" y="214"/>
                  </a:lnTo>
                  <a:lnTo>
                    <a:pt x="174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5" name="CustomShape 7"/>
            <p:cNvSpPr/>
            <p:nvPr/>
          </p:nvSpPr>
          <p:spPr>
            <a:xfrm>
              <a:off x="5832000" y="390240"/>
              <a:ext cx="229320" cy="73440"/>
            </a:xfrm>
            <a:custGeom>
              <a:avLst/>
              <a:gdLst/>
              <a:ahLst/>
              <a:rect l="l" t="t" r="r" b="b"/>
              <a:pathLst>
                <a:path w="11294" h="3624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6" name="CustomShape 8"/>
            <p:cNvSpPr/>
            <p:nvPr/>
          </p:nvSpPr>
          <p:spPr>
            <a:xfrm>
              <a:off x="5936040" y="0"/>
              <a:ext cx="16920" cy="389880"/>
            </a:xfrm>
            <a:custGeom>
              <a:avLst/>
              <a:gdLst/>
              <a:ahLst/>
              <a:rect l="l" t="t" r="r" b="b"/>
              <a:pathLst>
                <a:path w="853" h="19179">
                  <a:moveTo>
                    <a:pt x="0" y="1"/>
                  </a:moveTo>
                  <a:lnTo>
                    <a:pt x="427" y="19179"/>
                  </a:lnTo>
                  <a:lnTo>
                    <a:pt x="853" y="19179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dk1"/>
            </a:solidFill>
            <a:ln w="1908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7" name="CustomShape 9"/>
            <p:cNvSpPr/>
            <p:nvPr/>
          </p:nvSpPr>
          <p:spPr>
            <a:xfrm>
              <a:off x="5869080" y="732600"/>
              <a:ext cx="151560" cy="32040"/>
            </a:xfrm>
            <a:custGeom>
              <a:avLst/>
              <a:gdLst/>
              <a:ahLst/>
              <a:rect l="l" t="t" r="r" b="b"/>
              <a:pathLst>
                <a:path w="7459" h="1599">
                  <a:moveTo>
                    <a:pt x="2558" y="1"/>
                  </a:moveTo>
                  <a:lnTo>
                    <a:pt x="1" y="107"/>
                  </a:lnTo>
                  <a:lnTo>
                    <a:pt x="640" y="533"/>
                  </a:lnTo>
                  <a:lnTo>
                    <a:pt x="1386" y="960"/>
                  </a:lnTo>
                  <a:lnTo>
                    <a:pt x="2451" y="1386"/>
                  </a:lnTo>
                  <a:lnTo>
                    <a:pt x="2984" y="1492"/>
                  </a:lnTo>
                  <a:lnTo>
                    <a:pt x="3517" y="1599"/>
                  </a:lnTo>
                  <a:lnTo>
                    <a:pt x="4156" y="1599"/>
                  </a:lnTo>
                  <a:lnTo>
                    <a:pt x="4795" y="1492"/>
                  </a:lnTo>
                  <a:lnTo>
                    <a:pt x="5434" y="1279"/>
                  </a:lnTo>
                  <a:lnTo>
                    <a:pt x="6074" y="960"/>
                  </a:lnTo>
                  <a:lnTo>
                    <a:pt x="6819" y="533"/>
                  </a:lnTo>
                  <a:lnTo>
                    <a:pt x="7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8" name="CustomShape 10"/>
            <p:cNvSpPr/>
            <p:nvPr/>
          </p:nvSpPr>
          <p:spPr>
            <a:xfrm>
              <a:off x="5591520" y="452880"/>
              <a:ext cx="689040" cy="307440"/>
            </a:xfrm>
            <a:custGeom>
              <a:avLst/>
              <a:gdLst/>
              <a:ahLst/>
              <a:rect l="l" t="t" r="r" b="b"/>
              <a:pathLst>
                <a:path w="33881" h="1513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9" name="CustomShape 11"/>
            <p:cNvSpPr/>
            <p:nvPr/>
          </p:nvSpPr>
          <p:spPr>
            <a:xfrm>
              <a:off x="5591520" y="455040"/>
              <a:ext cx="689040" cy="116640"/>
            </a:xfrm>
            <a:custGeom>
              <a:avLst/>
              <a:gdLst/>
              <a:ahLst/>
              <a:rect l="l" t="t" r="r" b="b"/>
              <a:pathLst>
                <a:path w="33881" h="5754">
                  <a:moveTo>
                    <a:pt x="16301" y="0"/>
                  </a:moveTo>
                  <a:lnTo>
                    <a:pt x="14810" y="107"/>
                  </a:lnTo>
                  <a:lnTo>
                    <a:pt x="13318" y="213"/>
                  </a:lnTo>
                  <a:lnTo>
                    <a:pt x="11826" y="533"/>
                  </a:lnTo>
                  <a:lnTo>
                    <a:pt x="10228" y="959"/>
                  </a:lnTo>
                  <a:lnTo>
                    <a:pt x="8630" y="1385"/>
                  </a:lnTo>
                  <a:lnTo>
                    <a:pt x="6925" y="2024"/>
                  </a:lnTo>
                  <a:lnTo>
                    <a:pt x="5221" y="2770"/>
                  </a:lnTo>
                  <a:lnTo>
                    <a:pt x="3516" y="3623"/>
                  </a:lnTo>
                  <a:lnTo>
                    <a:pt x="1811" y="4688"/>
                  </a:lnTo>
                  <a:lnTo>
                    <a:pt x="0" y="5753"/>
                  </a:lnTo>
                  <a:lnTo>
                    <a:pt x="3090" y="5327"/>
                  </a:lnTo>
                  <a:lnTo>
                    <a:pt x="6606" y="4901"/>
                  </a:lnTo>
                  <a:lnTo>
                    <a:pt x="11081" y="4475"/>
                  </a:lnTo>
                  <a:lnTo>
                    <a:pt x="13638" y="4368"/>
                  </a:lnTo>
                  <a:lnTo>
                    <a:pt x="16301" y="4262"/>
                  </a:lnTo>
                  <a:lnTo>
                    <a:pt x="19178" y="4262"/>
                  </a:lnTo>
                  <a:lnTo>
                    <a:pt x="22055" y="4368"/>
                  </a:lnTo>
                  <a:lnTo>
                    <a:pt x="24931" y="4475"/>
                  </a:lnTo>
                  <a:lnTo>
                    <a:pt x="27914" y="4795"/>
                  </a:lnTo>
                  <a:lnTo>
                    <a:pt x="30898" y="5221"/>
                  </a:lnTo>
                  <a:lnTo>
                    <a:pt x="33881" y="5753"/>
                  </a:lnTo>
                  <a:lnTo>
                    <a:pt x="33881" y="5753"/>
                  </a:lnTo>
                  <a:lnTo>
                    <a:pt x="33242" y="5221"/>
                  </a:lnTo>
                  <a:lnTo>
                    <a:pt x="32389" y="4688"/>
                  </a:lnTo>
                  <a:lnTo>
                    <a:pt x="31324" y="3942"/>
                  </a:lnTo>
                  <a:lnTo>
                    <a:pt x="29832" y="3196"/>
                  </a:lnTo>
                  <a:lnTo>
                    <a:pt x="28234" y="2344"/>
                  </a:lnTo>
                  <a:lnTo>
                    <a:pt x="26316" y="1598"/>
                  </a:lnTo>
                  <a:lnTo>
                    <a:pt x="24079" y="852"/>
                  </a:lnTo>
                  <a:lnTo>
                    <a:pt x="21735" y="320"/>
                  </a:lnTo>
                  <a:lnTo>
                    <a:pt x="20456" y="107"/>
                  </a:lnTo>
                  <a:lnTo>
                    <a:pt x="19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0" name="CustomShape 12"/>
            <p:cNvSpPr/>
            <p:nvPr/>
          </p:nvSpPr>
          <p:spPr>
            <a:xfrm>
              <a:off x="5832000" y="390240"/>
              <a:ext cx="229320" cy="73440"/>
            </a:xfrm>
            <a:custGeom>
              <a:avLst/>
              <a:gdLst/>
              <a:ahLst/>
              <a:rect l="l" t="t" r="r" b="b"/>
              <a:pathLst>
                <a:path w="11294" h="3624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381" name="Google Shape;71;p20" descr=""/>
          <p:cNvPicPr/>
          <p:nvPr/>
        </p:nvPicPr>
        <p:blipFill>
          <a:blip r:embed="rId3"/>
          <a:stretch/>
        </p:blipFill>
        <p:spPr>
          <a:xfrm>
            <a:off x="0" y="654840"/>
            <a:ext cx="902160" cy="3071520"/>
          </a:xfrm>
          <a:prstGeom prst="rect">
            <a:avLst/>
          </a:prstGeom>
          <a:ln>
            <a:noFill/>
          </a:ln>
        </p:spPr>
      </p:pic>
      <p:grpSp>
        <p:nvGrpSpPr>
          <p:cNvPr id="382" name="Group 13"/>
          <p:cNvGrpSpPr/>
          <p:nvPr/>
        </p:nvGrpSpPr>
        <p:grpSpPr>
          <a:xfrm>
            <a:off x="8310240" y="1818720"/>
            <a:ext cx="1225080" cy="3081240"/>
            <a:chOff x="8310240" y="1818720"/>
            <a:chExt cx="1225080" cy="3081240"/>
          </a:xfrm>
        </p:grpSpPr>
        <p:sp>
          <p:nvSpPr>
            <p:cNvPr id="383" name="CustomShape 14"/>
            <p:cNvSpPr/>
            <p:nvPr/>
          </p:nvSpPr>
          <p:spPr>
            <a:xfrm>
              <a:off x="8555040" y="4750560"/>
              <a:ext cx="980280" cy="149400"/>
            </a:xfrm>
            <a:prstGeom prst="ellipse">
              <a:avLst/>
            </a:prstGeom>
            <a:solidFill>
              <a:srgbClr val="000000">
                <a:alpha val="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84" name="Google Shape;74;p20" descr=""/>
            <p:cNvPicPr/>
            <p:nvPr/>
          </p:nvPicPr>
          <p:blipFill>
            <a:blip r:embed="rId4"/>
            <a:srcRect l="0" t="0" r="42171" b="0"/>
            <a:stretch/>
          </p:blipFill>
          <p:spPr>
            <a:xfrm>
              <a:off x="8310240" y="1818720"/>
              <a:ext cx="849600" cy="30092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85" name="PlaceHolder 1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be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157;p24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pic>
        <p:nvPicPr>
          <p:cNvPr id="423" name="Google Shape;158;p24" descr=""/>
          <p:cNvPicPr/>
          <p:nvPr/>
        </p:nvPicPr>
        <p:blipFill>
          <a:blip r:embed="rId3"/>
          <a:stretch/>
        </p:blipFill>
        <p:spPr>
          <a:xfrm flipH="1">
            <a:off x="8244360" y="819720"/>
            <a:ext cx="902160" cy="3071520"/>
          </a:xfrm>
          <a:prstGeom prst="rect">
            <a:avLst/>
          </a:prstGeom>
          <a:ln>
            <a:noFill/>
          </a:ln>
        </p:spPr>
      </p:pic>
      <p:pic>
        <p:nvPicPr>
          <p:cNvPr id="424" name="Google Shape;159;p24" descr=""/>
          <p:cNvPicPr/>
          <p:nvPr/>
        </p:nvPicPr>
        <p:blipFill>
          <a:blip r:embed="rId4"/>
          <a:stretch/>
        </p:blipFill>
        <p:spPr>
          <a:xfrm>
            <a:off x="0" y="920520"/>
            <a:ext cx="905040" cy="3081240"/>
          </a:xfrm>
          <a:prstGeom prst="rect">
            <a:avLst/>
          </a:prstGeom>
          <a:ln>
            <a:noFill/>
          </a:ln>
        </p:spPr>
      </p:pic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2025000" y="1202400"/>
            <a:ext cx="5093280" cy="27385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en-US" sz="9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9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26" name="Group 2"/>
          <p:cNvGrpSpPr/>
          <p:nvPr/>
        </p:nvGrpSpPr>
        <p:grpSpPr>
          <a:xfrm>
            <a:off x="4665600" y="0"/>
            <a:ext cx="689040" cy="773640"/>
            <a:chOff x="4665600" y="0"/>
            <a:chExt cx="689040" cy="773640"/>
          </a:xfrm>
        </p:grpSpPr>
        <p:sp>
          <p:nvSpPr>
            <p:cNvPr id="427" name="CustomShape 3"/>
            <p:cNvSpPr/>
            <p:nvPr/>
          </p:nvSpPr>
          <p:spPr>
            <a:xfrm>
              <a:off x="4665600" y="452880"/>
              <a:ext cx="689040" cy="307440"/>
            </a:xfrm>
            <a:custGeom>
              <a:avLst/>
              <a:gdLst/>
              <a:ahLst/>
              <a:rect l="l" t="t" r="r" b="b"/>
              <a:pathLst>
                <a:path w="33881" h="1513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8" name="CustomShape 4"/>
            <p:cNvSpPr/>
            <p:nvPr/>
          </p:nvSpPr>
          <p:spPr>
            <a:xfrm>
              <a:off x="4702320" y="721800"/>
              <a:ext cx="617400" cy="51840"/>
            </a:xfrm>
            <a:custGeom>
              <a:avLst/>
              <a:gdLst/>
              <a:ahLst/>
              <a:rect l="l" t="t" r="r" b="b"/>
              <a:pathLst>
                <a:path w="30366" h="2559">
                  <a:moveTo>
                    <a:pt x="15129" y="1"/>
                  </a:moveTo>
                  <a:lnTo>
                    <a:pt x="12466" y="108"/>
                  </a:lnTo>
                  <a:lnTo>
                    <a:pt x="9589" y="321"/>
                  </a:lnTo>
                  <a:lnTo>
                    <a:pt x="6499" y="640"/>
                  </a:lnTo>
                  <a:lnTo>
                    <a:pt x="3303" y="1173"/>
                  </a:lnTo>
                  <a:lnTo>
                    <a:pt x="0" y="1919"/>
                  </a:lnTo>
                  <a:lnTo>
                    <a:pt x="2025" y="2132"/>
                  </a:lnTo>
                  <a:lnTo>
                    <a:pt x="4582" y="2345"/>
                  </a:lnTo>
                  <a:lnTo>
                    <a:pt x="8098" y="2451"/>
                  </a:lnTo>
                  <a:lnTo>
                    <a:pt x="12466" y="2558"/>
                  </a:lnTo>
                  <a:lnTo>
                    <a:pt x="17686" y="2558"/>
                  </a:lnTo>
                  <a:lnTo>
                    <a:pt x="23653" y="2345"/>
                  </a:lnTo>
                  <a:lnTo>
                    <a:pt x="30365" y="1919"/>
                  </a:lnTo>
                  <a:lnTo>
                    <a:pt x="29726" y="1706"/>
                  </a:lnTo>
                  <a:lnTo>
                    <a:pt x="28128" y="1279"/>
                  </a:lnTo>
                  <a:lnTo>
                    <a:pt x="25571" y="747"/>
                  </a:lnTo>
                  <a:lnTo>
                    <a:pt x="23866" y="534"/>
                  </a:lnTo>
                  <a:lnTo>
                    <a:pt x="22055" y="321"/>
                  </a:lnTo>
                  <a:lnTo>
                    <a:pt x="19924" y="108"/>
                  </a:lnTo>
                  <a:lnTo>
                    <a:pt x="17580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9" name="CustomShape 5"/>
            <p:cNvSpPr/>
            <p:nvPr/>
          </p:nvSpPr>
          <p:spPr>
            <a:xfrm>
              <a:off x="4747680" y="732600"/>
              <a:ext cx="543600" cy="36360"/>
            </a:xfrm>
            <a:custGeom>
              <a:avLst/>
              <a:gdLst/>
              <a:ahLst/>
              <a:rect l="l" t="t" r="r" b="b"/>
              <a:pathLst>
                <a:path w="26744" h="1812">
                  <a:moveTo>
                    <a:pt x="12999" y="1"/>
                  </a:moveTo>
                  <a:lnTo>
                    <a:pt x="8844" y="107"/>
                  </a:lnTo>
                  <a:lnTo>
                    <a:pt x="5221" y="427"/>
                  </a:lnTo>
                  <a:lnTo>
                    <a:pt x="2451" y="746"/>
                  </a:lnTo>
                  <a:lnTo>
                    <a:pt x="1" y="1066"/>
                  </a:lnTo>
                  <a:lnTo>
                    <a:pt x="2132" y="1386"/>
                  </a:lnTo>
                  <a:lnTo>
                    <a:pt x="4369" y="1599"/>
                  </a:lnTo>
                  <a:lnTo>
                    <a:pt x="8950" y="1812"/>
                  </a:lnTo>
                  <a:lnTo>
                    <a:pt x="13425" y="1812"/>
                  </a:lnTo>
                  <a:lnTo>
                    <a:pt x="17580" y="1705"/>
                  </a:lnTo>
                  <a:lnTo>
                    <a:pt x="21309" y="1492"/>
                  </a:lnTo>
                  <a:lnTo>
                    <a:pt x="24186" y="1386"/>
                  </a:lnTo>
                  <a:lnTo>
                    <a:pt x="26743" y="1066"/>
                  </a:lnTo>
                  <a:lnTo>
                    <a:pt x="24399" y="640"/>
                  </a:lnTo>
                  <a:lnTo>
                    <a:pt x="22162" y="427"/>
                  </a:lnTo>
                  <a:lnTo>
                    <a:pt x="19818" y="214"/>
                  </a:lnTo>
                  <a:lnTo>
                    <a:pt x="174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0" name="CustomShape 6"/>
            <p:cNvSpPr/>
            <p:nvPr/>
          </p:nvSpPr>
          <p:spPr>
            <a:xfrm>
              <a:off x="4906080" y="390240"/>
              <a:ext cx="229320" cy="73440"/>
            </a:xfrm>
            <a:custGeom>
              <a:avLst/>
              <a:gdLst/>
              <a:ahLst/>
              <a:rect l="l" t="t" r="r" b="b"/>
              <a:pathLst>
                <a:path w="11294" h="3624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1" name="CustomShape 7"/>
            <p:cNvSpPr/>
            <p:nvPr/>
          </p:nvSpPr>
          <p:spPr>
            <a:xfrm>
              <a:off x="5010120" y="0"/>
              <a:ext cx="16920" cy="389880"/>
            </a:xfrm>
            <a:custGeom>
              <a:avLst/>
              <a:gdLst/>
              <a:ahLst/>
              <a:rect l="l" t="t" r="r" b="b"/>
              <a:pathLst>
                <a:path w="853" h="19179">
                  <a:moveTo>
                    <a:pt x="0" y="1"/>
                  </a:moveTo>
                  <a:lnTo>
                    <a:pt x="427" y="19179"/>
                  </a:lnTo>
                  <a:lnTo>
                    <a:pt x="853" y="19179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dk1"/>
            </a:solidFill>
            <a:ln w="1908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2" name="CustomShape 8"/>
            <p:cNvSpPr/>
            <p:nvPr/>
          </p:nvSpPr>
          <p:spPr>
            <a:xfrm>
              <a:off x="4942800" y="732600"/>
              <a:ext cx="151560" cy="32040"/>
            </a:xfrm>
            <a:custGeom>
              <a:avLst/>
              <a:gdLst/>
              <a:ahLst/>
              <a:rect l="l" t="t" r="r" b="b"/>
              <a:pathLst>
                <a:path w="7459" h="1599">
                  <a:moveTo>
                    <a:pt x="2558" y="1"/>
                  </a:moveTo>
                  <a:lnTo>
                    <a:pt x="1" y="107"/>
                  </a:lnTo>
                  <a:lnTo>
                    <a:pt x="640" y="533"/>
                  </a:lnTo>
                  <a:lnTo>
                    <a:pt x="1386" y="960"/>
                  </a:lnTo>
                  <a:lnTo>
                    <a:pt x="2451" y="1386"/>
                  </a:lnTo>
                  <a:lnTo>
                    <a:pt x="2984" y="1492"/>
                  </a:lnTo>
                  <a:lnTo>
                    <a:pt x="3517" y="1599"/>
                  </a:lnTo>
                  <a:lnTo>
                    <a:pt x="4156" y="1599"/>
                  </a:lnTo>
                  <a:lnTo>
                    <a:pt x="4795" y="1492"/>
                  </a:lnTo>
                  <a:lnTo>
                    <a:pt x="5434" y="1279"/>
                  </a:lnTo>
                  <a:lnTo>
                    <a:pt x="6074" y="960"/>
                  </a:lnTo>
                  <a:lnTo>
                    <a:pt x="6819" y="533"/>
                  </a:lnTo>
                  <a:lnTo>
                    <a:pt x="7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3" name="CustomShape 9"/>
            <p:cNvSpPr/>
            <p:nvPr/>
          </p:nvSpPr>
          <p:spPr>
            <a:xfrm>
              <a:off x="4665600" y="452880"/>
              <a:ext cx="689040" cy="307440"/>
            </a:xfrm>
            <a:custGeom>
              <a:avLst/>
              <a:gdLst/>
              <a:ahLst/>
              <a:rect l="l" t="t" r="r" b="b"/>
              <a:pathLst>
                <a:path w="33881" h="1513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4" name="CustomShape 10"/>
            <p:cNvSpPr/>
            <p:nvPr/>
          </p:nvSpPr>
          <p:spPr>
            <a:xfrm>
              <a:off x="4665600" y="455040"/>
              <a:ext cx="689040" cy="116640"/>
            </a:xfrm>
            <a:custGeom>
              <a:avLst/>
              <a:gdLst/>
              <a:ahLst/>
              <a:rect l="l" t="t" r="r" b="b"/>
              <a:pathLst>
                <a:path w="33881" h="5754">
                  <a:moveTo>
                    <a:pt x="16301" y="0"/>
                  </a:moveTo>
                  <a:lnTo>
                    <a:pt x="14810" y="107"/>
                  </a:lnTo>
                  <a:lnTo>
                    <a:pt x="13318" y="213"/>
                  </a:lnTo>
                  <a:lnTo>
                    <a:pt x="11826" y="533"/>
                  </a:lnTo>
                  <a:lnTo>
                    <a:pt x="10228" y="959"/>
                  </a:lnTo>
                  <a:lnTo>
                    <a:pt x="8630" y="1385"/>
                  </a:lnTo>
                  <a:lnTo>
                    <a:pt x="6925" y="2024"/>
                  </a:lnTo>
                  <a:lnTo>
                    <a:pt x="5221" y="2770"/>
                  </a:lnTo>
                  <a:lnTo>
                    <a:pt x="3516" y="3623"/>
                  </a:lnTo>
                  <a:lnTo>
                    <a:pt x="1811" y="4688"/>
                  </a:lnTo>
                  <a:lnTo>
                    <a:pt x="0" y="5753"/>
                  </a:lnTo>
                  <a:lnTo>
                    <a:pt x="3090" y="5327"/>
                  </a:lnTo>
                  <a:lnTo>
                    <a:pt x="6606" y="4901"/>
                  </a:lnTo>
                  <a:lnTo>
                    <a:pt x="11081" y="4475"/>
                  </a:lnTo>
                  <a:lnTo>
                    <a:pt x="13638" y="4368"/>
                  </a:lnTo>
                  <a:lnTo>
                    <a:pt x="16301" y="4262"/>
                  </a:lnTo>
                  <a:lnTo>
                    <a:pt x="19178" y="4262"/>
                  </a:lnTo>
                  <a:lnTo>
                    <a:pt x="22055" y="4368"/>
                  </a:lnTo>
                  <a:lnTo>
                    <a:pt x="24931" y="4475"/>
                  </a:lnTo>
                  <a:lnTo>
                    <a:pt x="27914" y="4795"/>
                  </a:lnTo>
                  <a:lnTo>
                    <a:pt x="30898" y="5221"/>
                  </a:lnTo>
                  <a:lnTo>
                    <a:pt x="33881" y="5753"/>
                  </a:lnTo>
                  <a:lnTo>
                    <a:pt x="33881" y="5753"/>
                  </a:lnTo>
                  <a:lnTo>
                    <a:pt x="33242" y="5221"/>
                  </a:lnTo>
                  <a:lnTo>
                    <a:pt x="32389" y="4688"/>
                  </a:lnTo>
                  <a:lnTo>
                    <a:pt x="31324" y="3942"/>
                  </a:lnTo>
                  <a:lnTo>
                    <a:pt x="29832" y="3196"/>
                  </a:lnTo>
                  <a:lnTo>
                    <a:pt x="28234" y="2344"/>
                  </a:lnTo>
                  <a:lnTo>
                    <a:pt x="26316" y="1598"/>
                  </a:lnTo>
                  <a:lnTo>
                    <a:pt x="24079" y="852"/>
                  </a:lnTo>
                  <a:lnTo>
                    <a:pt x="21735" y="320"/>
                  </a:lnTo>
                  <a:lnTo>
                    <a:pt x="20456" y="107"/>
                  </a:lnTo>
                  <a:lnTo>
                    <a:pt x="19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5" name="CustomShape 11"/>
            <p:cNvSpPr/>
            <p:nvPr/>
          </p:nvSpPr>
          <p:spPr>
            <a:xfrm>
              <a:off x="4906080" y="390240"/>
              <a:ext cx="229320" cy="73440"/>
            </a:xfrm>
            <a:custGeom>
              <a:avLst/>
              <a:gdLst/>
              <a:ahLst/>
              <a:rect l="l" t="t" r="r" b="b"/>
              <a:pathLst>
                <a:path w="11294" h="3624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36" name="Group 12"/>
          <p:cNvGrpSpPr/>
          <p:nvPr/>
        </p:nvGrpSpPr>
        <p:grpSpPr>
          <a:xfrm>
            <a:off x="3789360" y="0"/>
            <a:ext cx="689040" cy="773640"/>
            <a:chOff x="3789360" y="0"/>
            <a:chExt cx="689040" cy="773640"/>
          </a:xfrm>
        </p:grpSpPr>
        <p:sp>
          <p:nvSpPr>
            <p:cNvPr id="437" name="CustomShape 13"/>
            <p:cNvSpPr/>
            <p:nvPr/>
          </p:nvSpPr>
          <p:spPr>
            <a:xfrm>
              <a:off x="3789360" y="452880"/>
              <a:ext cx="689040" cy="307440"/>
            </a:xfrm>
            <a:custGeom>
              <a:avLst/>
              <a:gdLst/>
              <a:ahLst/>
              <a:rect l="l" t="t" r="r" b="b"/>
              <a:pathLst>
                <a:path w="33881" h="1513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8" name="CustomShape 14"/>
            <p:cNvSpPr/>
            <p:nvPr/>
          </p:nvSpPr>
          <p:spPr>
            <a:xfrm>
              <a:off x="3826080" y="721800"/>
              <a:ext cx="617400" cy="51840"/>
            </a:xfrm>
            <a:custGeom>
              <a:avLst/>
              <a:gdLst/>
              <a:ahLst/>
              <a:rect l="l" t="t" r="r" b="b"/>
              <a:pathLst>
                <a:path w="30366" h="2559">
                  <a:moveTo>
                    <a:pt x="15129" y="1"/>
                  </a:moveTo>
                  <a:lnTo>
                    <a:pt x="12466" y="108"/>
                  </a:lnTo>
                  <a:lnTo>
                    <a:pt x="9589" y="321"/>
                  </a:lnTo>
                  <a:lnTo>
                    <a:pt x="6499" y="640"/>
                  </a:lnTo>
                  <a:lnTo>
                    <a:pt x="3303" y="1173"/>
                  </a:lnTo>
                  <a:lnTo>
                    <a:pt x="0" y="1919"/>
                  </a:lnTo>
                  <a:lnTo>
                    <a:pt x="2025" y="2132"/>
                  </a:lnTo>
                  <a:lnTo>
                    <a:pt x="4582" y="2345"/>
                  </a:lnTo>
                  <a:lnTo>
                    <a:pt x="8098" y="2451"/>
                  </a:lnTo>
                  <a:lnTo>
                    <a:pt x="12466" y="2558"/>
                  </a:lnTo>
                  <a:lnTo>
                    <a:pt x="17686" y="2558"/>
                  </a:lnTo>
                  <a:lnTo>
                    <a:pt x="23653" y="2345"/>
                  </a:lnTo>
                  <a:lnTo>
                    <a:pt x="30365" y="1919"/>
                  </a:lnTo>
                  <a:lnTo>
                    <a:pt x="29726" y="1706"/>
                  </a:lnTo>
                  <a:lnTo>
                    <a:pt x="28128" y="1279"/>
                  </a:lnTo>
                  <a:lnTo>
                    <a:pt x="25571" y="747"/>
                  </a:lnTo>
                  <a:lnTo>
                    <a:pt x="23866" y="534"/>
                  </a:lnTo>
                  <a:lnTo>
                    <a:pt x="22055" y="321"/>
                  </a:lnTo>
                  <a:lnTo>
                    <a:pt x="19924" y="108"/>
                  </a:lnTo>
                  <a:lnTo>
                    <a:pt x="17580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9" name="CustomShape 15"/>
            <p:cNvSpPr/>
            <p:nvPr/>
          </p:nvSpPr>
          <p:spPr>
            <a:xfrm>
              <a:off x="3871440" y="732600"/>
              <a:ext cx="543600" cy="36360"/>
            </a:xfrm>
            <a:custGeom>
              <a:avLst/>
              <a:gdLst/>
              <a:ahLst/>
              <a:rect l="l" t="t" r="r" b="b"/>
              <a:pathLst>
                <a:path w="26744" h="1812">
                  <a:moveTo>
                    <a:pt x="12999" y="1"/>
                  </a:moveTo>
                  <a:lnTo>
                    <a:pt x="8844" y="107"/>
                  </a:lnTo>
                  <a:lnTo>
                    <a:pt x="5221" y="427"/>
                  </a:lnTo>
                  <a:lnTo>
                    <a:pt x="2451" y="746"/>
                  </a:lnTo>
                  <a:lnTo>
                    <a:pt x="1" y="1066"/>
                  </a:lnTo>
                  <a:lnTo>
                    <a:pt x="2132" y="1386"/>
                  </a:lnTo>
                  <a:lnTo>
                    <a:pt x="4369" y="1599"/>
                  </a:lnTo>
                  <a:lnTo>
                    <a:pt x="8950" y="1812"/>
                  </a:lnTo>
                  <a:lnTo>
                    <a:pt x="13425" y="1812"/>
                  </a:lnTo>
                  <a:lnTo>
                    <a:pt x="17580" y="1705"/>
                  </a:lnTo>
                  <a:lnTo>
                    <a:pt x="21309" y="1492"/>
                  </a:lnTo>
                  <a:lnTo>
                    <a:pt x="24186" y="1386"/>
                  </a:lnTo>
                  <a:lnTo>
                    <a:pt x="26743" y="1066"/>
                  </a:lnTo>
                  <a:lnTo>
                    <a:pt x="24399" y="640"/>
                  </a:lnTo>
                  <a:lnTo>
                    <a:pt x="22162" y="427"/>
                  </a:lnTo>
                  <a:lnTo>
                    <a:pt x="19818" y="214"/>
                  </a:lnTo>
                  <a:lnTo>
                    <a:pt x="174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0" name="CustomShape 16"/>
            <p:cNvSpPr/>
            <p:nvPr/>
          </p:nvSpPr>
          <p:spPr>
            <a:xfrm>
              <a:off x="4029840" y="390240"/>
              <a:ext cx="229320" cy="73440"/>
            </a:xfrm>
            <a:custGeom>
              <a:avLst/>
              <a:gdLst/>
              <a:ahLst/>
              <a:rect l="l" t="t" r="r" b="b"/>
              <a:pathLst>
                <a:path w="11294" h="3624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1" name="CustomShape 17"/>
            <p:cNvSpPr/>
            <p:nvPr/>
          </p:nvSpPr>
          <p:spPr>
            <a:xfrm>
              <a:off x="4133880" y="0"/>
              <a:ext cx="16920" cy="389880"/>
            </a:xfrm>
            <a:custGeom>
              <a:avLst/>
              <a:gdLst/>
              <a:ahLst/>
              <a:rect l="l" t="t" r="r" b="b"/>
              <a:pathLst>
                <a:path w="853" h="19179">
                  <a:moveTo>
                    <a:pt x="0" y="1"/>
                  </a:moveTo>
                  <a:lnTo>
                    <a:pt x="427" y="19179"/>
                  </a:lnTo>
                  <a:lnTo>
                    <a:pt x="853" y="19179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dk1"/>
            </a:solidFill>
            <a:ln w="1908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2" name="CustomShape 18"/>
            <p:cNvSpPr/>
            <p:nvPr/>
          </p:nvSpPr>
          <p:spPr>
            <a:xfrm>
              <a:off x="4066560" y="732600"/>
              <a:ext cx="151560" cy="32040"/>
            </a:xfrm>
            <a:custGeom>
              <a:avLst/>
              <a:gdLst/>
              <a:ahLst/>
              <a:rect l="l" t="t" r="r" b="b"/>
              <a:pathLst>
                <a:path w="7459" h="1599">
                  <a:moveTo>
                    <a:pt x="2558" y="1"/>
                  </a:moveTo>
                  <a:lnTo>
                    <a:pt x="1" y="107"/>
                  </a:lnTo>
                  <a:lnTo>
                    <a:pt x="640" y="533"/>
                  </a:lnTo>
                  <a:lnTo>
                    <a:pt x="1386" y="960"/>
                  </a:lnTo>
                  <a:lnTo>
                    <a:pt x="2451" y="1386"/>
                  </a:lnTo>
                  <a:lnTo>
                    <a:pt x="2984" y="1492"/>
                  </a:lnTo>
                  <a:lnTo>
                    <a:pt x="3517" y="1599"/>
                  </a:lnTo>
                  <a:lnTo>
                    <a:pt x="4156" y="1599"/>
                  </a:lnTo>
                  <a:lnTo>
                    <a:pt x="4795" y="1492"/>
                  </a:lnTo>
                  <a:lnTo>
                    <a:pt x="5434" y="1279"/>
                  </a:lnTo>
                  <a:lnTo>
                    <a:pt x="6074" y="960"/>
                  </a:lnTo>
                  <a:lnTo>
                    <a:pt x="6819" y="533"/>
                  </a:lnTo>
                  <a:lnTo>
                    <a:pt x="7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3" name="CustomShape 19"/>
            <p:cNvSpPr/>
            <p:nvPr/>
          </p:nvSpPr>
          <p:spPr>
            <a:xfrm>
              <a:off x="3789360" y="452880"/>
              <a:ext cx="689040" cy="307440"/>
            </a:xfrm>
            <a:custGeom>
              <a:avLst/>
              <a:gdLst/>
              <a:ahLst/>
              <a:rect l="l" t="t" r="r" b="b"/>
              <a:pathLst>
                <a:path w="33881" h="1513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4" name="CustomShape 20"/>
            <p:cNvSpPr/>
            <p:nvPr/>
          </p:nvSpPr>
          <p:spPr>
            <a:xfrm>
              <a:off x="3789360" y="455040"/>
              <a:ext cx="689040" cy="116640"/>
            </a:xfrm>
            <a:custGeom>
              <a:avLst/>
              <a:gdLst/>
              <a:ahLst/>
              <a:rect l="l" t="t" r="r" b="b"/>
              <a:pathLst>
                <a:path w="33881" h="5754">
                  <a:moveTo>
                    <a:pt x="16301" y="0"/>
                  </a:moveTo>
                  <a:lnTo>
                    <a:pt x="14810" y="107"/>
                  </a:lnTo>
                  <a:lnTo>
                    <a:pt x="13318" y="213"/>
                  </a:lnTo>
                  <a:lnTo>
                    <a:pt x="11826" y="533"/>
                  </a:lnTo>
                  <a:lnTo>
                    <a:pt x="10228" y="959"/>
                  </a:lnTo>
                  <a:lnTo>
                    <a:pt x="8630" y="1385"/>
                  </a:lnTo>
                  <a:lnTo>
                    <a:pt x="6925" y="2024"/>
                  </a:lnTo>
                  <a:lnTo>
                    <a:pt x="5221" y="2770"/>
                  </a:lnTo>
                  <a:lnTo>
                    <a:pt x="3516" y="3623"/>
                  </a:lnTo>
                  <a:lnTo>
                    <a:pt x="1811" y="4688"/>
                  </a:lnTo>
                  <a:lnTo>
                    <a:pt x="0" y="5753"/>
                  </a:lnTo>
                  <a:lnTo>
                    <a:pt x="3090" y="5327"/>
                  </a:lnTo>
                  <a:lnTo>
                    <a:pt x="6606" y="4901"/>
                  </a:lnTo>
                  <a:lnTo>
                    <a:pt x="11081" y="4475"/>
                  </a:lnTo>
                  <a:lnTo>
                    <a:pt x="13638" y="4368"/>
                  </a:lnTo>
                  <a:lnTo>
                    <a:pt x="16301" y="4262"/>
                  </a:lnTo>
                  <a:lnTo>
                    <a:pt x="19178" y="4262"/>
                  </a:lnTo>
                  <a:lnTo>
                    <a:pt x="22055" y="4368"/>
                  </a:lnTo>
                  <a:lnTo>
                    <a:pt x="24931" y="4475"/>
                  </a:lnTo>
                  <a:lnTo>
                    <a:pt x="27914" y="4795"/>
                  </a:lnTo>
                  <a:lnTo>
                    <a:pt x="30898" y="5221"/>
                  </a:lnTo>
                  <a:lnTo>
                    <a:pt x="33881" y="5753"/>
                  </a:lnTo>
                  <a:lnTo>
                    <a:pt x="33881" y="5753"/>
                  </a:lnTo>
                  <a:lnTo>
                    <a:pt x="33242" y="5221"/>
                  </a:lnTo>
                  <a:lnTo>
                    <a:pt x="32389" y="4688"/>
                  </a:lnTo>
                  <a:lnTo>
                    <a:pt x="31324" y="3942"/>
                  </a:lnTo>
                  <a:lnTo>
                    <a:pt x="29832" y="3196"/>
                  </a:lnTo>
                  <a:lnTo>
                    <a:pt x="28234" y="2344"/>
                  </a:lnTo>
                  <a:lnTo>
                    <a:pt x="26316" y="1598"/>
                  </a:lnTo>
                  <a:lnTo>
                    <a:pt x="24079" y="852"/>
                  </a:lnTo>
                  <a:lnTo>
                    <a:pt x="21735" y="320"/>
                  </a:lnTo>
                  <a:lnTo>
                    <a:pt x="20456" y="107"/>
                  </a:lnTo>
                  <a:lnTo>
                    <a:pt x="19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5" name="CustomShape 21"/>
            <p:cNvSpPr/>
            <p:nvPr/>
          </p:nvSpPr>
          <p:spPr>
            <a:xfrm>
              <a:off x="4029840" y="390240"/>
              <a:ext cx="229320" cy="73440"/>
            </a:xfrm>
            <a:custGeom>
              <a:avLst/>
              <a:gdLst/>
              <a:ahLst/>
              <a:rect l="l" t="t" r="r" b="b"/>
              <a:pathLst>
                <a:path w="11294" h="3624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46" name="Group 22"/>
          <p:cNvGrpSpPr/>
          <p:nvPr/>
        </p:nvGrpSpPr>
        <p:grpSpPr>
          <a:xfrm>
            <a:off x="1159920" y="4243320"/>
            <a:ext cx="1427400" cy="713160"/>
            <a:chOff x="1159920" y="4243320"/>
            <a:chExt cx="1427400" cy="713160"/>
          </a:xfrm>
        </p:grpSpPr>
        <p:sp>
          <p:nvSpPr>
            <p:cNvPr id="447" name="CustomShape 23"/>
            <p:cNvSpPr/>
            <p:nvPr/>
          </p:nvSpPr>
          <p:spPr>
            <a:xfrm>
              <a:off x="1159920" y="4857120"/>
              <a:ext cx="1427400" cy="99360"/>
            </a:xfrm>
            <a:prstGeom prst="ellipse">
              <a:avLst/>
            </a:prstGeom>
            <a:solidFill>
              <a:srgbClr val="000000">
                <a:alpha val="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48" name="Google Shape;183;p24" descr=""/>
            <p:cNvPicPr/>
            <p:nvPr/>
          </p:nvPicPr>
          <p:blipFill>
            <a:blip r:embed="rId5"/>
            <a:stretch/>
          </p:blipFill>
          <p:spPr>
            <a:xfrm>
              <a:off x="1295280" y="4243320"/>
              <a:ext cx="1234800" cy="65988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449" name="Google Shape;184;p24" descr=""/>
          <p:cNvPicPr/>
          <p:nvPr/>
        </p:nvPicPr>
        <p:blipFill>
          <a:blip r:embed="rId6"/>
          <a:stretch/>
        </p:blipFill>
        <p:spPr>
          <a:xfrm flipH="1">
            <a:off x="360" y="3611880"/>
            <a:ext cx="1661400" cy="1531080"/>
          </a:xfrm>
          <a:prstGeom prst="rect">
            <a:avLst/>
          </a:prstGeom>
          <a:ln>
            <a:noFill/>
          </a:ln>
        </p:spPr>
      </p:pic>
      <p:grpSp>
        <p:nvGrpSpPr>
          <p:cNvPr id="450" name="Group 24"/>
          <p:cNvGrpSpPr/>
          <p:nvPr/>
        </p:nvGrpSpPr>
        <p:grpSpPr>
          <a:xfrm>
            <a:off x="7863840" y="1987200"/>
            <a:ext cx="1279800" cy="2683800"/>
            <a:chOff x="7863840" y="1987200"/>
            <a:chExt cx="1279800" cy="2683800"/>
          </a:xfrm>
        </p:grpSpPr>
        <p:sp>
          <p:nvSpPr>
            <p:cNvPr id="451" name="CustomShape 25"/>
            <p:cNvSpPr/>
            <p:nvPr/>
          </p:nvSpPr>
          <p:spPr>
            <a:xfrm>
              <a:off x="8076960" y="4541040"/>
              <a:ext cx="853560" cy="129960"/>
            </a:xfrm>
            <a:prstGeom prst="ellipse">
              <a:avLst/>
            </a:prstGeom>
            <a:solidFill>
              <a:srgbClr val="000000">
                <a:alpha val="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52" name="Google Shape;187;p24" descr=""/>
            <p:cNvPicPr/>
            <p:nvPr/>
          </p:nvPicPr>
          <p:blipFill>
            <a:blip r:embed="rId7"/>
            <a:stretch/>
          </p:blipFill>
          <p:spPr>
            <a:xfrm>
              <a:off x="7863840" y="1987200"/>
              <a:ext cx="1279800" cy="26208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53" name="PlaceHolder 2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slideLayout" Target="../slideLayouts/slideLayout9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slideLayout" Target="../slideLayouts/slideLayout10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9.png"/><Relationship Id="rId2" Type="http://schemas.openxmlformats.org/officeDocument/2006/relationships/slideLayout" Target="../slideLayouts/slideLayout14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slideLayout" Target="../slideLayouts/slideLayout15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11.png"/><Relationship Id="rId2" Type="http://schemas.openxmlformats.org/officeDocument/2006/relationships/slideLayout" Target="../slideLayouts/slideLayout9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12.png"/><Relationship Id="rId2" Type="http://schemas.openxmlformats.org/officeDocument/2006/relationships/image" Target="../media/image113.png"/><Relationship Id="rId3" Type="http://schemas.openxmlformats.org/officeDocument/2006/relationships/slideLayout" Target="../slideLayouts/slideLayout16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14.png"/><Relationship Id="rId2" Type="http://schemas.openxmlformats.org/officeDocument/2006/relationships/image" Target="../media/image115.png"/><Relationship Id="rId3" Type="http://schemas.openxmlformats.org/officeDocument/2006/relationships/slideLayout" Target="../slideLayouts/slideLayout19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16.png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slideLayout" Target="../slideLayouts/slideLayout19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21.png"/><Relationship Id="rId2" Type="http://schemas.openxmlformats.org/officeDocument/2006/relationships/image" Target="../media/image122.png"/><Relationship Id="rId3" Type="http://schemas.openxmlformats.org/officeDocument/2006/relationships/slideLayout" Target="../slideLayouts/slideLayout20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23.png"/><Relationship Id="rId2" Type="http://schemas.openxmlformats.org/officeDocument/2006/relationships/slideLayout" Target="../slideLayouts/slideLayout21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24.png"/><Relationship Id="rId2" Type="http://schemas.openxmlformats.org/officeDocument/2006/relationships/slideLayout" Target="../slideLayouts/slideLayout229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hyperlink" Target="mailto:hhany3997@gmail.com" TargetMode="External"/><Relationship Id="rId2" Type="http://schemas.openxmlformats.org/officeDocument/2006/relationships/hyperlink" Target="https://www.linkedin.com/in/3ein39" TargetMode="External"/><Relationship Id="rId3" Type="http://schemas.openxmlformats.org/officeDocument/2006/relationships/hyperlink" Target="https://github.com/3ein39" TargetMode="External"/><Relationship Id="rId4" Type="http://schemas.openxmlformats.org/officeDocument/2006/relationships/hyperlink" Target="mailto:Sherif.yato@gmail.com" TargetMode="External"/><Relationship Id="rId5" Type="http://schemas.openxmlformats.org/officeDocument/2006/relationships/hyperlink" Target="https://www.linkedin.com/in/sherif-khairy-908081222/" TargetMode="External"/><Relationship Id="rId6" Type="http://schemas.openxmlformats.org/officeDocument/2006/relationships/hyperlink" Target="https://github.com/Sherifyato" TargetMode="External"/><Relationship Id="rId7" Type="http://schemas.openxmlformats.org/officeDocument/2006/relationships/hyperlink" Target="mailto:hussein.saad2021@gmail.com" TargetMode="External"/><Relationship Id="rId8" Type="http://schemas.openxmlformats.org/officeDocument/2006/relationships/hyperlink" Target="https://www.linkedin.com/in/hussein-saad-824439220/" TargetMode="External"/><Relationship Id="rId9" Type="http://schemas.openxmlformats.org/officeDocument/2006/relationships/hyperlink" Target="https://github.com/hussein-saad" TargetMode="External"/><Relationship Id="rId10" Type="http://schemas.openxmlformats.org/officeDocument/2006/relationships/image" Target="../media/image125.png"/><Relationship Id="rId11" Type="http://schemas.openxmlformats.org/officeDocument/2006/relationships/image" Target="../media/image126.png"/><Relationship Id="rId12" Type="http://schemas.openxmlformats.org/officeDocument/2006/relationships/image" Target="../media/image127.png"/><Relationship Id="rId13" Type="http://schemas.openxmlformats.org/officeDocument/2006/relationships/slideLayout" Target="../slideLayouts/slideLayout14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hyperlink" Target="mailto:shahdosman9071@gmail.com" TargetMode="External"/><Relationship Id="rId2" Type="http://schemas.openxmlformats.org/officeDocument/2006/relationships/hyperlink" Target="https://www.linkedin.com/in/shahd-ali-7a9844227" TargetMode="External"/><Relationship Id="rId3" Type="http://schemas.openxmlformats.org/officeDocument/2006/relationships/hyperlink" Target="https://github.com/ShahdOsmann" TargetMode="External"/><Relationship Id="rId4" Type="http://schemas.openxmlformats.org/officeDocument/2006/relationships/hyperlink" Target="mailto:ayabelal906@gmail.com" TargetMode="External"/><Relationship Id="rId5" Type="http://schemas.openxmlformats.org/officeDocument/2006/relationships/hyperlink" Target="https://www.linkedin.com/in/aya-belal-629a92235" TargetMode="External"/><Relationship Id="rId6" Type="http://schemas.openxmlformats.org/officeDocument/2006/relationships/hyperlink" Target="https://github.com/ayaabelaal" TargetMode="External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9" Type="http://schemas.openxmlformats.org/officeDocument/2006/relationships/slideLayout" Target="../slideLayouts/slideLayout14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hyperlink" Target="mailto:sk1444@fayoum.edu.eg" TargetMode="External"/><Relationship Id="rId2" Type="http://schemas.openxmlformats.org/officeDocument/2006/relationships/hyperlink" Target="mailto:sk1444@fayoum.edu.eg" TargetMode="External"/><Relationship Id="rId3" Type="http://schemas.openxmlformats.org/officeDocument/2006/relationships/hyperlink" Target="mailto:sk1444@fayoum.edu.eg" TargetMode="External"/><Relationship Id="rId4" Type="http://schemas.openxmlformats.org/officeDocument/2006/relationships/hyperlink" Target="https://github.com/3ein39/MultiSolver" TargetMode="External"/><Relationship Id="rId5" Type="http://schemas.openxmlformats.org/officeDocument/2006/relationships/slideLayout" Target="../slideLayouts/slideLayout24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1.jpeg"/><Relationship Id="rId2" Type="http://schemas.openxmlformats.org/officeDocument/2006/relationships/image" Target="../media/image82.png"/><Relationship Id="rId3" Type="http://schemas.openxmlformats.org/officeDocument/2006/relationships/image" Target="../media/image83.jpeg"/><Relationship Id="rId4" Type="http://schemas.openxmlformats.org/officeDocument/2006/relationships/image" Target="../media/image84.png"/><Relationship Id="rId5" Type="http://schemas.openxmlformats.org/officeDocument/2006/relationships/image" Target="../media/image85.jpeg"/><Relationship Id="rId6" Type="http://schemas.openxmlformats.org/officeDocument/2006/relationships/image" Target="../media/image86.jpeg"/><Relationship Id="rId7" Type="http://schemas.openxmlformats.org/officeDocument/2006/relationships/slideLayout" Target="../slideLayouts/slideLayout28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8.jpeg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image" Target="../media/image95.png"/><Relationship Id="rId3" Type="http://schemas.openxmlformats.org/officeDocument/2006/relationships/slideLayout" Target="../slideLayouts/slideLayout6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slideLayout" Target="../slideLayouts/slideLayout7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9.jpeg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slideLayout" Target="../slideLayouts/slideLayout8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1" name="Group 1"/>
          <p:cNvGrpSpPr/>
          <p:nvPr/>
        </p:nvGrpSpPr>
        <p:grpSpPr>
          <a:xfrm>
            <a:off x="131040" y="4137840"/>
            <a:ext cx="1427400" cy="713160"/>
            <a:chOff x="131040" y="4137840"/>
            <a:chExt cx="1427400" cy="713160"/>
          </a:xfrm>
        </p:grpSpPr>
        <p:sp>
          <p:nvSpPr>
            <p:cNvPr id="1252" name="CustomShape 2"/>
            <p:cNvSpPr/>
            <p:nvPr/>
          </p:nvSpPr>
          <p:spPr>
            <a:xfrm>
              <a:off x="131040" y="4751640"/>
              <a:ext cx="1427400" cy="99360"/>
            </a:xfrm>
            <a:prstGeom prst="ellipse">
              <a:avLst/>
            </a:prstGeom>
            <a:solidFill>
              <a:srgbClr val="000000">
                <a:alpha val="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253" name="Google Shape;1935;p1" descr=""/>
            <p:cNvPicPr/>
            <p:nvPr/>
          </p:nvPicPr>
          <p:blipFill>
            <a:blip r:embed="rId1"/>
            <a:stretch/>
          </p:blipFill>
          <p:spPr>
            <a:xfrm>
              <a:off x="266400" y="4137840"/>
              <a:ext cx="1234800" cy="6598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254" name="Group 3"/>
          <p:cNvGrpSpPr/>
          <p:nvPr/>
        </p:nvGrpSpPr>
        <p:grpSpPr>
          <a:xfrm>
            <a:off x="5446080" y="1632240"/>
            <a:ext cx="2265480" cy="2886840"/>
            <a:chOff x="5446080" y="1632240"/>
            <a:chExt cx="2265480" cy="2886840"/>
          </a:xfrm>
        </p:grpSpPr>
        <p:sp>
          <p:nvSpPr>
            <p:cNvPr id="1255" name="CustomShape 4"/>
            <p:cNvSpPr/>
            <p:nvPr/>
          </p:nvSpPr>
          <p:spPr>
            <a:xfrm>
              <a:off x="5446080" y="4408920"/>
              <a:ext cx="2265480" cy="110160"/>
            </a:xfrm>
            <a:prstGeom prst="ellipse">
              <a:avLst/>
            </a:prstGeom>
            <a:solidFill>
              <a:srgbClr val="000000">
                <a:alpha val="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256" name="Google Shape;1938;p1" descr=""/>
            <p:cNvPicPr/>
            <p:nvPr/>
          </p:nvPicPr>
          <p:blipFill>
            <a:blip r:embed="rId2"/>
            <a:stretch/>
          </p:blipFill>
          <p:spPr>
            <a:xfrm>
              <a:off x="5635440" y="1632240"/>
              <a:ext cx="1974600" cy="28584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257" name="TextShape 5"/>
          <p:cNvSpPr txBox="1"/>
          <p:nvPr/>
        </p:nvSpPr>
        <p:spPr>
          <a:xfrm>
            <a:off x="1518840" y="1428840"/>
            <a:ext cx="5193720" cy="24458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1" lang="en-US" sz="6500" spc="-1" strike="noStrike">
                <a:solidFill>
                  <a:srgbClr val="382d4b"/>
                </a:solidFill>
                <a:latin typeface="Fjalla One"/>
                <a:ea typeface="Fjalla One"/>
              </a:rPr>
              <a:t># Solver </a:t>
            </a:r>
            <a:endParaRPr b="0" lang="en-US" sz="6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8" name="CustomShape 6"/>
          <p:cNvSpPr/>
          <p:nvPr/>
        </p:nvSpPr>
        <p:spPr>
          <a:xfrm>
            <a:off x="-577800" y="907920"/>
            <a:ext cx="179280" cy="298080"/>
          </a:xfrm>
          <a:custGeom>
            <a:avLst/>
            <a:gdLst/>
            <a:ahLst/>
            <a:rect l="l" t="t" r="r" b="b"/>
            <a:pathLst>
              <a:path w="9210" h="15316">
                <a:moveTo>
                  <a:pt x="4693" y="0"/>
                </a:moveTo>
                <a:lnTo>
                  <a:pt x="4693" y="0"/>
                </a:lnTo>
                <a:lnTo>
                  <a:pt x="4457" y="20"/>
                </a:lnTo>
                <a:lnTo>
                  <a:pt x="4241" y="79"/>
                </a:lnTo>
                <a:lnTo>
                  <a:pt x="4065" y="177"/>
                </a:lnTo>
                <a:lnTo>
                  <a:pt x="3888" y="314"/>
                </a:lnTo>
                <a:lnTo>
                  <a:pt x="3888" y="314"/>
                </a:lnTo>
                <a:lnTo>
                  <a:pt x="3751" y="472"/>
                </a:lnTo>
                <a:lnTo>
                  <a:pt x="3633" y="668"/>
                </a:lnTo>
                <a:lnTo>
                  <a:pt x="3574" y="884"/>
                </a:lnTo>
                <a:lnTo>
                  <a:pt x="3554" y="1120"/>
                </a:lnTo>
                <a:lnTo>
                  <a:pt x="3554" y="1925"/>
                </a:lnTo>
                <a:lnTo>
                  <a:pt x="3554" y="1925"/>
                </a:lnTo>
                <a:lnTo>
                  <a:pt x="3201" y="2003"/>
                </a:lnTo>
                <a:lnTo>
                  <a:pt x="2847" y="2121"/>
                </a:lnTo>
                <a:lnTo>
                  <a:pt x="2514" y="2239"/>
                </a:lnTo>
                <a:lnTo>
                  <a:pt x="2219" y="2396"/>
                </a:lnTo>
                <a:lnTo>
                  <a:pt x="1924" y="2553"/>
                </a:lnTo>
                <a:lnTo>
                  <a:pt x="1650" y="2749"/>
                </a:lnTo>
                <a:lnTo>
                  <a:pt x="1394" y="2965"/>
                </a:lnTo>
                <a:lnTo>
                  <a:pt x="1159" y="3181"/>
                </a:lnTo>
                <a:lnTo>
                  <a:pt x="1159" y="3181"/>
                </a:lnTo>
                <a:lnTo>
                  <a:pt x="943" y="3436"/>
                </a:lnTo>
                <a:lnTo>
                  <a:pt x="766" y="3692"/>
                </a:lnTo>
                <a:lnTo>
                  <a:pt x="609" y="3947"/>
                </a:lnTo>
                <a:lnTo>
                  <a:pt x="471" y="4222"/>
                </a:lnTo>
                <a:lnTo>
                  <a:pt x="373" y="4516"/>
                </a:lnTo>
                <a:lnTo>
                  <a:pt x="314" y="4811"/>
                </a:lnTo>
                <a:lnTo>
                  <a:pt x="275" y="5125"/>
                </a:lnTo>
                <a:lnTo>
                  <a:pt x="255" y="5439"/>
                </a:lnTo>
                <a:lnTo>
                  <a:pt x="255" y="5439"/>
                </a:lnTo>
                <a:lnTo>
                  <a:pt x="255" y="5714"/>
                </a:lnTo>
                <a:lnTo>
                  <a:pt x="295" y="5969"/>
                </a:lnTo>
                <a:lnTo>
                  <a:pt x="334" y="6225"/>
                </a:lnTo>
                <a:lnTo>
                  <a:pt x="393" y="6460"/>
                </a:lnTo>
                <a:lnTo>
                  <a:pt x="471" y="6676"/>
                </a:lnTo>
                <a:lnTo>
                  <a:pt x="570" y="6873"/>
                </a:lnTo>
                <a:lnTo>
                  <a:pt x="687" y="7069"/>
                </a:lnTo>
                <a:lnTo>
                  <a:pt x="825" y="7246"/>
                </a:lnTo>
                <a:lnTo>
                  <a:pt x="825" y="7246"/>
                </a:lnTo>
                <a:lnTo>
                  <a:pt x="962" y="7403"/>
                </a:lnTo>
                <a:lnTo>
                  <a:pt x="1119" y="7560"/>
                </a:lnTo>
                <a:lnTo>
                  <a:pt x="1277" y="7697"/>
                </a:lnTo>
                <a:lnTo>
                  <a:pt x="1434" y="7835"/>
                </a:lnTo>
                <a:lnTo>
                  <a:pt x="1610" y="7953"/>
                </a:lnTo>
                <a:lnTo>
                  <a:pt x="1787" y="8051"/>
                </a:lnTo>
                <a:lnTo>
                  <a:pt x="1983" y="8149"/>
                </a:lnTo>
                <a:lnTo>
                  <a:pt x="2160" y="8228"/>
                </a:lnTo>
                <a:lnTo>
                  <a:pt x="2160" y="8228"/>
                </a:lnTo>
                <a:lnTo>
                  <a:pt x="2572" y="8385"/>
                </a:lnTo>
                <a:lnTo>
                  <a:pt x="3044" y="8542"/>
                </a:lnTo>
                <a:lnTo>
                  <a:pt x="3574" y="8699"/>
                </a:lnTo>
                <a:lnTo>
                  <a:pt x="4163" y="8856"/>
                </a:lnTo>
                <a:lnTo>
                  <a:pt x="4163" y="8856"/>
                </a:lnTo>
                <a:lnTo>
                  <a:pt x="4831" y="9033"/>
                </a:lnTo>
                <a:lnTo>
                  <a:pt x="5321" y="9190"/>
                </a:lnTo>
                <a:lnTo>
                  <a:pt x="5321" y="9190"/>
                </a:lnTo>
                <a:lnTo>
                  <a:pt x="5518" y="9249"/>
                </a:lnTo>
                <a:lnTo>
                  <a:pt x="5675" y="9327"/>
                </a:lnTo>
                <a:lnTo>
                  <a:pt x="5852" y="9425"/>
                </a:lnTo>
                <a:lnTo>
                  <a:pt x="5989" y="9523"/>
                </a:lnTo>
                <a:lnTo>
                  <a:pt x="5989" y="9523"/>
                </a:lnTo>
                <a:lnTo>
                  <a:pt x="6107" y="9641"/>
                </a:lnTo>
                <a:lnTo>
                  <a:pt x="6185" y="9779"/>
                </a:lnTo>
                <a:lnTo>
                  <a:pt x="6244" y="9936"/>
                </a:lnTo>
                <a:lnTo>
                  <a:pt x="6244" y="10093"/>
                </a:lnTo>
                <a:lnTo>
                  <a:pt x="6244" y="10093"/>
                </a:lnTo>
                <a:lnTo>
                  <a:pt x="6244" y="10230"/>
                </a:lnTo>
                <a:lnTo>
                  <a:pt x="6225" y="10368"/>
                </a:lnTo>
                <a:lnTo>
                  <a:pt x="6185" y="10486"/>
                </a:lnTo>
                <a:lnTo>
                  <a:pt x="6146" y="10584"/>
                </a:lnTo>
                <a:lnTo>
                  <a:pt x="6068" y="10682"/>
                </a:lnTo>
                <a:lnTo>
                  <a:pt x="6009" y="10780"/>
                </a:lnTo>
                <a:lnTo>
                  <a:pt x="5910" y="10859"/>
                </a:lnTo>
                <a:lnTo>
                  <a:pt x="5812" y="10937"/>
                </a:lnTo>
                <a:lnTo>
                  <a:pt x="5812" y="10937"/>
                </a:lnTo>
                <a:lnTo>
                  <a:pt x="5694" y="11016"/>
                </a:lnTo>
                <a:lnTo>
                  <a:pt x="5557" y="11075"/>
                </a:lnTo>
                <a:lnTo>
                  <a:pt x="5420" y="11114"/>
                </a:lnTo>
                <a:lnTo>
                  <a:pt x="5263" y="11153"/>
                </a:lnTo>
                <a:lnTo>
                  <a:pt x="4909" y="11212"/>
                </a:lnTo>
                <a:lnTo>
                  <a:pt x="4497" y="11232"/>
                </a:lnTo>
                <a:lnTo>
                  <a:pt x="4497" y="11232"/>
                </a:lnTo>
                <a:lnTo>
                  <a:pt x="4163" y="11212"/>
                </a:lnTo>
                <a:lnTo>
                  <a:pt x="3829" y="11193"/>
                </a:lnTo>
                <a:lnTo>
                  <a:pt x="3495" y="11134"/>
                </a:lnTo>
                <a:lnTo>
                  <a:pt x="3181" y="11075"/>
                </a:lnTo>
                <a:lnTo>
                  <a:pt x="3181" y="11075"/>
                </a:lnTo>
                <a:lnTo>
                  <a:pt x="2867" y="10977"/>
                </a:lnTo>
                <a:lnTo>
                  <a:pt x="2553" y="10839"/>
                </a:lnTo>
                <a:lnTo>
                  <a:pt x="2199" y="10702"/>
                </a:lnTo>
                <a:lnTo>
                  <a:pt x="1866" y="10505"/>
                </a:lnTo>
                <a:lnTo>
                  <a:pt x="1866" y="10505"/>
                </a:lnTo>
                <a:lnTo>
                  <a:pt x="1571" y="10368"/>
                </a:lnTo>
                <a:lnTo>
                  <a:pt x="1355" y="10270"/>
                </a:lnTo>
                <a:lnTo>
                  <a:pt x="1355" y="10270"/>
                </a:lnTo>
                <a:lnTo>
                  <a:pt x="1159" y="10230"/>
                </a:lnTo>
                <a:lnTo>
                  <a:pt x="962" y="10211"/>
                </a:lnTo>
                <a:lnTo>
                  <a:pt x="962" y="10211"/>
                </a:lnTo>
                <a:lnTo>
                  <a:pt x="786" y="10230"/>
                </a:lnTo>
                <a:lnTo>
                  <a:pt x="609" y="10289"/>
                </a:lnTo>
                <a:lnTo>
                  <a:pt x="432" y="10407"/>
                </a:lnTo>
                <a:lnTo>
                  <a:pt x="295" y="10564"/>
                </a:lnTo>
                <a:lnTo>
                  <a:pt x="295" y="10564"/>
                </a:lnTo>
                <a:lnTo>
                  <a:pt x="177" y="10741"/>
                </a:lnTo>
                <a:lnTo>
                  <a:pt x="79" y="10957"/>
                </a:lnTo>
                <a:lnTo>
                  <a:pt x="20" y="11173"/>
                </a:lnTo>
                <a:lnTo>
                  <a:pt x="0" y="11409"/>
                </a:lnTo>
                <a:lnTo>
                  <a:pt x="0" y="11409"/>
                </a:lnTo>
                <a:lnTo>
                  <a:pt x="20" y="11585"/>
                </a:lnTo>
                <a:lnTo>
                  <a:pt x="39" y="11742"/>
                </a:lnTo>
                <a:lnTo>
                  <a:pt x="79" y="11880"/>
                </a:lnTo>
                <a:lnTo>
                  <a:pt x="138" y="11998"/>
                </a:lnTo>
                <a:lnTo>
                  <a:pt x="138" y="11998"/>
                </a:lnTo>
                <a:lnTo>
                  <a:pt x="197" y="12115"/>
                </a:lnTo>
                <a:lnTo>
                  <a:pt x="295" y="12214"/>
                </a:lnTo>
                <a:lnTo>
                  <a:pt x="413" y="12312"/>
                </a:lnTo>
                <a:lnTo>
                  <a:pt x="550" y="12410"/>
                </a:lnTo>
                <a:lnTo>
                  <a:pt x="550" y="12410"/>
                </a:lnTo>
                <a:lnTo>
                  <a:pt x="864" y="12606"/>
                </a:lnTo>
                <a:lnTo>
                  <a:pt x="1218" y="12783"/>
                </a:lnTo>
                <a:lnTo>
                  <a:pt x="1571" y="12940"/>
                </a:lnTo>
                <a:lnTo>
                  <a:pt x="1964" y="13097"/>
                </a:lnTo>
                <a:lnTo>
                  <a:pt x="2356" y="13215"/>
                </a:lnTo>
                <a:lnTo>
                  <a:pt x="2749" y="13313"/>
                </a:lnTo>
                <a:lnTo>
                  <a:pt x="3181" y="13392"/>
                </a:lnTo>
                <a:lnTo>
                  <a:pt x="3633" y="13470"/>
                </a:lnTo>
                <a:lnTo>
                  <a:pt x="3633" y="14197"/>
                </a:lnTo>
                <a:lnTo>
                  <a:pt x="3633" y="14197"/>
                </a:lnTo>
                <a:lnTo>
                  <a:pt x="3652" y="14432"/>
                </a:lnTo>
                <a:lnTo>
                  <a:pt x="3711" y="14648"/>
                </a:lnTo>
                <a:lnTo>
                  <a:pt x="3809" y="14845"/>
                </a:lnTo>
                <a:lnTo>
                  <a:pt x="3947" y="15002"/>
                </a:lnTo>
                <a:lnTo>
                  <a:pt x="3947" y="15002"/>
                </a:lnTo>
                <a:lnTo>
                  <a:pt x="4104" y="15139"/>
                </a:lnTo>
                <a:lnTo>
                  <a:pt x="4300" y="15237"/>
                </a:lnTo>
                <a:lnTo>
                  <a:pt x="4516" y="15296"/>
                </a:lnTo>
                <a:lnTo>
                  <a:pt x="4752" y="15316"/>
                </a:lnTo>
                <a:lnTo>
                  <a:pt x="4752" y="15316"/>
                </a:lnTo>
                <a:lnTo>
                  <a:pt x="5007" y="15296"/>
                </a:lnTo>
                <a:lnTo>
                  <a:pt x="5223" y="15237"/>
                </a:lnTo>
                <a:lnTo>
                  <a:pt x="5400" y="15139"/>
                </a:lnTo>
                <a:lnTo>
                  <a:pt x="5577" y="15002"/>
                </a:lnTo>
                <a:lnTo>
                  <a:pt x="5577" y="15002"/>
                </a:lnTo>
                <a:lnTo>
                  <a:pt x="5714" y="14845"/>
                </a:lnTo>
                <a:lnTo>
                  <a:pt x="5812" y="14648"/>
                </a:lnTo>
                <a:lnTo>
                  <a:pt x="5871" y="14432"/>
                </a:lnTo>
                <a:lnTo>
                  <a:pt x="5891" y="14197"/>
                </a:lnTo>
                <a:lnTo>
                  <a:pt x="5891" y="13392"/>
                </a:lnTo>
                <a:lnTo>
                  <a:pt x="5891" y="13392"/>
                </a:lnTo>
                <a:lnTo>
                  <a:pt x="6264" y="13313"/>
                </a:lnTo>
                <a:lnTo>
                  <a:pt x="6617" y="13215"/>
                </a:lnTo>
                <a:lnTo>
                  <a:pt x="6951" y="13097"/>
                </a:lnTo>
                <a:lnTo>
                  <a:pt x="7265" y="12940"/>
                </a:lnTo>
                <a:lnTo>
                  <a:pt x="7560" y="12783"/>
                </a:lnTo>
                <a:lnTo>
                  <a:pt x="7835" y="12606"/>
                </a:lnTo>
                <a:lnTo>
                  <a:pt x="8090" y="12410"/>
                </a:lnTo>
                <a:lnTo>
                  <a:pt x="8326" y="12174"/>
                </a:lnTo>
                <a:lnTo>
                  <a:pt x="8326" y="12174"/>
                </a:lnTo>
                <a:lnTo>
                  <a:pt x="8522" y="11939"/>
                </a:lnTo>
                <a:lnTo>
                  <a:pt x="8718" y="11703"/>
                </a:lnTo>
                <a:lnTo>
                  <a:pt x="8875" y="11428"/>
                </a:lnTo>
                <a:lnTo>
                  <a:pt x="8993" y="11153"/>
                </a:lnTo>
                <a:lnTo>
                  <a:pt x="9091" y="10878"/>
                </a:lnTo>
                <a:lnTo>
                  <a:pt x="9170" y="10584"/>
                </a:lnTo>
                <a:lnTo>
                  <a:pt x="9209" y="10270"/>
                </a:lnTo>
                <a:lnTo>
                  <a:pt x="9209" y="9955"/>
                </a:lnTo>
                <a:lnTo>
                  <a:pt x="9209" y="9955"/>
                </a:lnTo>
                <a:lnTo>
                  <a:pt x="9209" y="9661"/>
                </a:lnTo>
                <a:lnTo>
                  <a:pt x="9190" y="9406"/>
                </a:lnTo>
                <a:lnTo>
                  <a:pt x="9131" y="9150"/>
                </a:lnTo>
                <a:lnTo>
                  <a:pt x="9072" y="8915"/>
                </a:lnTo>
                <a:lnTo>
                  <a:pt x="8993" y="8699"/>
                </a:lnTo>
                <a:lnTo>
                  <a:pt x="8895" y="8483"/>
                </a:lnTo>
                <a:lnTo>
                  <a:pt x="8797" y="8286"/>
                </a:lnTo>
                <a:lnTo>
                  <a:pt x="8659" y="8110"/>
                </a:lnTo>
                <a:lnTo>
                  <a:pt x="8659" y="8110"/>
                </a:lnTo>
                <a:lnTo>
                  <a:pt x="8522" y="7953"/>
                </a:lnTo>
                <a:lnTo>
                  <a:pt x="8365" y="7796"/>
                </a:lnTo>
                <a:lnTo>
                  <a:pt x="8208" y="7658"/>
                </a:lnTo>
                <a:lnTo>
                  <a:pt x="8051" y="7521"/>
                </a:lnTo>
                <a:lnTo>
                  <a:pt x="7874" y="7403"/>
                </a:lnTo>
                <a:lnTo>
                  <a:pt x="7697" y="7305"/>
                </a:lnTo>
                <a:lnTo>
                  <a:pt x="7521" y="7207"/>
                </a:lnTo>
                <a:lnTo>
                  <a:pt x="7324" y="7128"/>
                </a:lnTo>
                <a:lnTo>
                  <a:pt x="7324" y="7128"/>
                </a:lnTo>
                <a:lnTo>
                  <a:pt x="6912" y="6971"/>
                </a:lnTo>
                <a:lnTo>
                  <a:pt x="6460" y="6833"/>
                </a:lnTo>
                <a:lnTo>
                  <a:pt x="5930" y="6676"/>
                </a:lnTo>
                <a:lnTo>
                  <a:pt x="5361" y="6539"/>
                </a:lnTo>
                <a:lnTo>
                  <a:pt x="5361" y="6539"/>
                </a:lnTo>
                <a:lnTo>
                  <a:pt x="4831" y="6421"/>
                </a:lnTo>
                <a:lnTo>
                  <a:pt x="4399" y="6284"/>
                </a:lnTo>
                <a:lnTo>
                  <a:pt x="4025" y="6146"/>
                </a:lnTo>
                <a:lnTo>
                  <a:pt x="3731" y="6028"/>
                </a:lnTo>
                <a:lnTo>
                  <a:pt x="3731" y="6028"/>
                </a:lnTo>
                <a:lnTo>
                  <a:pt x="3594" y="5950"/>
                </a:lnTo>
                <a:lnTo>
                  <a:pt x="3495" y="5871"/>
                </a:lnTo>
                <a:lnTo>
                  <a:pt x="3397" y="5793"/>
                </a:lnTo>
                <a:lnTo>
                  <a:pt x="3338" y="5695"/>
                </a:lnTo>
                <a:lnTo>
                  <a:pt x="3279" y="5596"/>
                </a:lnTo>
                <a:lnTo>
                  <a:pt x="3240" y="5479"/>
                </a:lnTo>
                <a:lnTo>
                  <a:pt x="3220" y="5361"/>
                </a:lnTo>
                <a:lnTo>
                  <a:pt x="3201" y="5243"/>
                </a:lnTo>
                <a:lnTo>
                  <a:pt x="3201" y="5243"/>
                </a:lnTo>
                <a:lnTo>
                  <a:pt x="3201" y="5106"/>
                </a:lnTo>
                <a:lnTo>
                  <a:pt x="3240" y="4988"/>
                </a:lnTo>
                <a:lnTo>
                  <a:pt x="3260" y="4870"/>
                </a:lnTo>
                <a:lnTo>
                  <a:pt x="3319" y="4772"/>
                </a:lnTo>
                <a:lnTo>
                  <a:pt x="3378" y="4654"/>
                </a:lnTo>
                <a:lnTo>
                  <a:pt x="3456" y="4556"/>
                </a:lnTo>
                <a:lnTo>
                  <a:pt x="3554" y="4477"/>
                </a:lnTo>
                <a:lnTo>
                  <a:pt x="3652" y="4399"/>
                </a:lnTo>
                <a:lnTo>
                  <a:pt x="3652" y="4399"/>
                </a:lnTo>
                <a:lnTo>
                  <a:pt x="3770" y="4320"/>
                </a:lnTo>
                <a:lnTo>
                  <a:pt x="3908" y="4261"/>
                </a:lnTo>
                <a:lnTo>
                  <a:pt x="4045" y="4202"/>
                </a:lnTo>
                <a:lnTo>
                  <a:pt x="4183" y="4163"/>
                </a:lnTo>
                <a:lnTo>
                  <a:pt x="4497" y="4104"/>
                </a:lnTo>
                <a:lnTo>
                  <a:pt x="4850" y="4084"/>
                </a:lnTo>
                <a:lnTo>
                  <a:pt x="4850" y="4084"/>
                </a:lnTo>
                <a:lnTo>
                  <a:pt x="5086" y="4084"/>
                </a:lnTo>
                <a:lnTo>
                  <a:pt x="5321" y="4104"/>
                </a:lnTo>
                <a:lnTo>
                  <a:pt x="5557" y="4143"/>
                </a:lnTo>
                <a:lnTo>
                  <a:pt x="5793" y="4202"/>
                </a:lnTo>
                <a:lnTo>
                  <a:pt x="5793" y="4202"/>
                </a:lnTo>
                <a:lnTo>
                  <a:pt x="6009" y="4261"/>
                </a:lnTo>
                <a:lnTo>
                  <a:pt x="6225" y="4340"/>
                </a:lnTo>
                <a:lnTo>
                  <a:pt x="6421" y="4418"/>
                </a:lnTo>
                <a:lnTo>
                  <a:pt x="6617" y="4516"/>
                </a:lnTo>
                <a:lnTo>
                  <a:pt x="6617" y="4516"/>
                </a:lnTo>
                <a:lnTo>
                  <a:pt x="7128" y="4791"/>
                </a:lnTo>
                <a:lnTo>
                  <a:pt x="7128" y="4791"/>
                </a:lnTo>
                <a:lnTo>
                  <a:pt x="7422" y="4948"/>
                </a:lnTo>
                <a:lnTo>
                  <a:pt x="7638" y="5027"/>
                </a:lnTo>
                <a:lnTo>
                  <a:pt x="7638" y="5027"/>
                </a:lnTo>
                <a:lnTo>
                  <a:pt x="7835" y="5086"/>
                </a:lnTo>
                <a:lnTo>
                  <a:pt x="8011" y="5106"/>
                </a:lnTo>
                <a:lnTo>
                  <a:pt x="8011" y="5106"/>
                </a:lnTo>
                <a:lnTo>
                  <a:pt x="8208" y="5086"/>
                </a:lnTo>
                <a:lnTo>
                  <a:pt x="8385" y="5007"/>
                </a:lnTo>
                <a:lnTo>
                  <a:pt x="8542" y="4890"/>
                </a:lnTo>
                <a:lnTo>
                  <a:pt x="8699" y="4752"/>
                </a:lnTo>
                <a:lnTo>
                  <a:pt x="8699" y="4752"/>
                </a:lnTo>
                <a:lnTo>
                  <a:pt x="8836" y="4556"/>
                </a:lnTo>
                <a:lnTo>
                  <a:pt x="8915" y="4359"/>
                </a:lnTo>
                <a:lnTo>
                  <a:pt x="8974" y="4143"/>
                </a:lnTo>
                <a:lnTo>
                  <a:pt x="8993" y="3908"/>
                </a:lnTo>
                <a:lnTo>
                  <a:pt x="8993" y="3908"/>
                </a:lnTo>
                <a:lnTo>
                  <a:pt x="8993" y="3731"/>
                </a:lnTo>
                <a:lnTo>
                  <a:pt x="8954" y="3594"/>
                </a:lnTo>
                <a:lnTo>
                  <a:pt x="8915" y="3456"/>
                </a:lnTo>
                <a:lnTo>
                  <a:pt x="8875" y="3319"/>
                </a:lnTo>
                <a:lnTo>
                  <a:pt x="8875" y="3319"/>
                </a:lnTo>
                <a:lnTo>
                  <a:pt x="8797" y="3201"/>
                </a:lnTo>
                <a:lnTo>
                  <a:pt x="8699" y="3103"/>
                </a:lnTo>
                <a:lnTo>
                  <a:pt x="8601" y="2985"/>
                </a:lnTo>
                <a:lnTo>
                  <a:pt x="8463" y="2887"/>
                </a:lnTo>
                <a:lnTo>
                  <a:pt x="8463" y="2887"/>
                </a:lnTo>
                <a:lnTo>
                  <a:pt x="8129" y="2710"/>
                </a:lnTo>
                <a:lnTo>
                  <a:pt x="7815" y="2533"/>
                </a:lnTo>
                <a:lnTo>
                  <a:pt x="7481" y="2376"/>
                </a:lnTo>
                <a:lnTo>
                  <a:pt x="7167" y="2239"/>
                </a:lnTo>
                <a:lnTo>
                  <a:pt x="6833" y="2121"/>
                </a:lnTo>
                <a:lnTo>
                  <a:pt x="6500" y="2023"/>
                </a:lnTo>
                <a:lnTo>
                  <a:pt x="6166" y="1944"/>
                </a:lnTo>
                <a:lnTo>
                  <a:pt x="5832" y="1866"/>
                </a:lnTo>
                <a:lnTo>
                  <a:pt x="5832" y="1120"/>
                </a:lnTo>
                <a:lnTo>
                  <a:pt x="5832" y="1120"/>
                </a:lnTo>
                <a:lnTo>
                  <a:pt x="5812" y="864"/>
                </a:lnTo>
                <a:lnTo>
                  <a:pt x="5753" y="648"/>
                </a:lnTo>
                <a:lnTo>
                  <a:pt x="5655" y="472"/>
                </a:lnTo>
                <a:lnTo>
                  <a:pt x="5518" y="295"/>
                </a:lnTo>
                <a:lnTo>
                  <a:pt x="5518" y="295"/>
                </a:lnTo>
                <a:lnTo>
                  <a:pt x="5341" y="157"/>
                </a:lnTo>
                <a:lnTo>
                  <a:pt x="5145" y="79"/>
                </a:lnTo>
                <a:lnTo>
                  <a:pt x="4929" y="20"/>
                </a:lnTo>
                <a:lnTo>
                  <a:pt x="4693" y="0"/>
                </a:ln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9" name="CustomShape 7"/>
          <p:cNvSpPr/>
          <p:nvPr/>
        </p:nvSpPr>
        <p:spPr>
          <a:xfrm>
            <a:off x="266400" y="1561320"/>
            <a:ext cx="204840" cy="49680"/>
          </a:xfrm>
          <a:custGeom>
            <a:avLst/>
            <a:gdLst/>
            <a:ahLst/>
            <a:rect l="l" t="t" r="r" b="b"/>
            <a:pathLst>
              <a:path w="10525" h="2573">
                <a:moveTo>
                  <a:pt x="9249" y="1"/>
                </a:moveTo>
                <a:lnTo>
                  <a:pt x="1277" y="1"/>
                </a:lnTo>
                <a:lnTo>
                  <a:pt x="1277" y="1"/>
                </a:lnTo>
                <a:lnTo>
                  <a:pt x="1139" y="1"/>
                </a:lnTo>
                <a:lnTo>
                  <a:pt x="1002" y="20"/>
                </a:lnTo>
                <a:lnTo>
                  <a:pt x="884" y="60"/>
                </a:lnTo>
                <a:lnTo>
                  <a:pt x="766" y="99"/>
                </a:lnTo>
                <a:lnTo>
                  <a:pt x="668" y="158"/>
                </a:lnTo>
                <a:lnTo>
                  <a:pt x="550" y="217"/>
                </a:lnTo>
                <a:lnTo>
                  <a:pt x="452" y="295"/>
                </a:lnTo>
                <a:lnTo>
                  <a:pt x="354" y="374"/>
                </a:lnTo>
                <a:lnTo>
                  <a:pt x="354" y="374"/>
                </a:lnTo>
                <a:lnTo>
                  <a:pt x="275" y="472"/>
                </a:lnTo>
                <a:lnTo>
                  <a:pt x="197" y="590"/>
                </a:lnTo>
                <a:lnTo>
                  <a:pt x="138" y="688"/>
                </a:lnTo>
                <a:lnTo>
                  <a:pt x="79" y="806"/>
                </a:lnTo>
                <a:lnTo>
                  <a:pt x="40" y="924"/>
                </a:lnTo>
                <a:lnTo>
                  <a:pt x="20" y="1041"/>
                </a:lnTo>
                <a:lnTo>
                  <a:pt x="0" y="1159"/>
                </a:lnTo>
                <a:lnTo>
                  <a:pt x="0" y="1297"/>
                </a:lnTo>
                <a:lnTo>
                  <a:pt x="0" y="1297"/>
                </a:lnTo>
                <a:lnTo>
                  <a:pt x="0" y="1434"/>
                </a:lnTo>
                <a:lnTo>
                  <a:pt x="20" y="1552"/>
                </a:lnTo>
                <a:lnTo>
                  <a:pt x="40" y="1670"/>
                </a:lnTo>
                <a:lnTo>
                  <a:pt x="79" y="1787"/>
                </a:lnTo>
                <a:lnTo>
                  <a:pt x="138" y="1905"/>
                </a:lnTo>
                <a:lnTo>
                  <a:pt x="197" y="2003"/>
                </a:lnTo>
                <a:lnTo>
                  <a:pt x="275" y="2102"/>
                </a:lnTo>
                <a:lnTo>
                  <a:pt x="354" y="2200"/>
                </a:lnTo>
                <a:lnTo>
                  <a:pt x="354" y="2200"/>
                </a:lnTo>
                <a:lnTo>
                  <a:pt x="452" y="2298"/>
                </a:lnTo>
                <a:lnTo>
                  <a:pt x="550" y="2357"/>
                </a:lnTo>
                <a:lnTo>
                  <a:pt x="668" y="2435"/>
                </a:lnTo>
                <a:lnTo>
                  <a:pt x="766" y="2475"/>
                </a:lnTo>
                <a:lnTo>
                  <a:pt x="884" y="2514"/>
                </a:lnTo>
                <a:lnTo>
                  <a:pt x="1002" y="2553"/>
                </a:lnTo>
                <a:lnTo>
                  <a:pt x="1139" y="2573"/>
                </a:lnTo>
                <a:lnTo>
                  <a:pt x="1277" y="2573"/>
                </a:lnTo>
                <a:lnTo>
                  <a:pt x="9249" y="2573"/>
                </a:lnTo>
                <a:lnTo>
                  <a:pt x="9249" y="2573"/>
                </a:lnTo>
                <a:lnTo>
                  <a:pt x="9386" y="2573"/>
                </a:lnTo>
                <a:lnTo>
                  <a:pt x="9523" y="2553"/>
                </a:lnTo>
                <a:lnTo>
                  <a:pt x="9641" y="2514"/>
                </a:lnTo>
                <a:lnTo>
                  <a:pt x="9759" y="2475"/>
                </a:lnTo>
                <a:lnTo>
                  <a:pt x="9857" y="2416"/>
                </a:lnTo>
                <a:lnTo>
                  <a:pt x="9975" y="2357"/>
                </a:lnTo>
                <a:lnTo>
                  <a:pt x="10073" y="2278"/>
                </a:lnTo>
                <a:lnTo>
                  <a:pt x="10171" y="2200"/>
                </a:lnTo>
                <a:lnTo>
                  <a:pt x="10171" y="2200"/>
                </a:lnTo>
                <a:lnTo>
                  <a:pt x="10250" y="2102"/>
                </a:lnTo>
                <a:lnTo>
                  <a:pt x="10328" y="2003"/>
                </a:lnTo>
                <a:lnTo>
                  <a:pt x="10387" y="1886"/>
                </a:lnTo>
                <a:lnTo>
                  <a:pt x="10446" y="1768"/>
                </a:lnTo>
                <a:lnTo>
                  <a:pt x="10486" y="1650"/>
                </a:lnTo>
                <a:lnTo>
                  <a:pt x="10505" y="1532"/>
                </a:lnTo>
                <a:lnTo>
                  <a:pt x="10525" y="1414"/>
                </a:lnTo>
                <a:lnTo>
                  <a:pt x="10525" y="1277"/>
                </a:lnTo>
                <a:lnTo>
                  <a:pt x="10525" y="1277"/>
                </a:lnTo>
                <a:lnTo>
                  <a:pt x="10525" y="1140"/>
                </a:lnTo>
                <a:lnTo>
                  <a:pt x="10505" y="1022"/>
                </a:lnTo>
                <a:lnTo>
                  <a:pt x="10486" y="904"/>
                </a:lnTo>
                <a:lnTo>
                  <a:pt x="10446" y="786"/>
                </a:lnTo>
                <a:lnTo>
                  <a:pt x="10387" y="668"/>
                </a:lnTo>
                <a:lnTo>
                  <a:pt x="10328" y="570"/>
                </a:lnTo>
                <a:lnTo>
                  <a:pt x="10250" y="472"/>
                </a:lnTo>
                <a:lnTo>
                  <a:pt x="10171" y="374"/>
                </a:lnTo>
                <a:lnTo>
                  <a:pt x="10171" y="374"/>
                </a:lnTo>
                <a:lnTo>
                  <a:pt x="10073" y="276"/>
                </a:lnTo>
                <a:lnTo>
                  <a:pt x="9975" y="217"/>
                </a:lnTo>
                <a:lnTo>
                  <a:pt x="9857" y="138"/>
                </a:lnTo>
                <a:lnTo>
                  <a:pt x="9759" y="99"/>
                </a:lnTo>
                <a:lnTo>
                  <a:pt x="9641" y="60"/>
                </a:lnTo>
                <a:lnTo>
                  <a:pt x="9523" y="20"/>
                </a:lnTo>
                <a:lnTo>
                  <a:pt x="9386" y="1"/>
                </a:lnTo>
                <a:lnTo>
                  <a:pt x="9249" y="1"/>
                </a:ln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260" name="Group 8"/>
          <p:cNvGrpSpPr/>
          <p:nvPr/>
        </p:nvGrpSpPr>
        <p:grpSpPr>
          <a:xfrm>
            <a:off x="6693840" y="1140480"/>
            <a:ext cx="2160720" cy="3511800"/>
            <a:chOff x="6693840" y="1140480"/>
            <a:chExt cx="2160720" cy="3511800"/>
          </a:xfrm>
        </p:grpSpPr>
        <p:sp>
          <p:nvSpPr>
            <p:cNvPr id="1261" name="CustomShape 9"/>
            <p:cNvSpPr/>
            <p:nvPr/>
          </p:nvSpPr>
          <p:spPr>
            <a:xfrm>
              <a:off x="7668720" y="4542120"/>
              <a:ext cx="1185840" cy="110160"/>
            </a:xfrm>
            <a:prstGeom prst="ellipse">
              <a:avLst/>
            </a:prstGeom>
            <a:solidFill>
              <a:srgbClr val="000000">
                <a:alpha val="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262" name="Google Shape;1944;p1" descr=""/>
            <p:cNvPicPr/>
            <p:nvPr/>
          </p:nvPicPr>
          <p:blipFill>
            <a:blip r:embed="rId3"/>
            <a:stretch/>
          </p:blipFill>
          <p:spPr>
            <a:xfrm>
              <a:off x="6693840" y="1140480"/>
              <a:ext cx="2117520" cy="34718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263" name="Google Shape;1945;p1" descr=""/>
          <p:cNvPicPr/>
          <p:nvPr/>
        </p:nvPicPr>
        <p:blipFill>
          <a:blip r:embed="rId4"/>
          <a:stretch/>
        </p:blipFill>
        <p:spPr>
          <a:xfrm>
            <a:off x="7465680" y="3578400"/>
            <a:ext cx="1661400" cy="1531080"/>
          </a:xfrm>
          <a:prstGeom prst="rect">
            <a:avLst/>
          </a:prstGeom>
          <a:ln>
            <a:noFill/>
          </a:ln>
        </p:spPr>
      </p:pic>
      <p:grpSp>
        <p:nvGrpSpPr>
          <p:cNvPr id="1264" name="Group 10"/>
          <p:cNvGrpSpPr/>
          <p:nvPr/>
        </p:nvGrpSpPr>
        <p:grpSpPr>
          <a:xfrm>
            <a:off x="2917800" y="0"/>
            <a:ext cx="689040" cy="773640"/>
            <a:chOff x="2917800" y="0"/>
            <a:chExt cx="689040" cy="773640"/>
          </a:xfrm>
        </p:grpSpPr>
        <p:sp>
          <p:nvSpPr>
            <p:cNvPr id="1265" name="CustomShape 11"/>
            <p:cNvSpPr/>
            <p:nvPr/>
          </p:nvSpPr>
          <p:spPr>
            <a:xfrm>
              <a:off x="2917800" y="452880"/>
              <a:ext cx="689040" cy="307440"/>
            </a:xfrm>
            <a:custGeom>
              <a:avLst/>
              <a:gdLst/>
              <a:ahLst/>
              <a:rect l="l" t="t" r="r" b="b"/>
              <a:pathLst>
                <a:path w="33881" h="1513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6" name="CustomShape 12"/>
            <p:cNvSpPr/>
            <p:nvPr/>
          </p:nvSpPr>
          <p:spPr>
            <a:xfrm>
              <a:off x="2954520" y="721800"/>
              <a:ext cx="617400" cy="51840"/>
            </a:xfrm>
            <a:custGeom>
              <a:avLst/>
              <a:gdLst/>
              <a:ahLst/>
              <a:rect l="l" t="t" r="r" b="b"/>
              <a:pathLst>
                <a:path w="30366" h="2559">
                  <a:moveTo>
                    <a:pt x="15129" y="1"/>
                  </a:moveTo>
                  <a:lnTo>
                    <a:pt x="12466" y="108"/>
                  </a:lnTo>
                  <a:lnTo>
                    <a:pt x="9589" y="321"/>
                  </a:lnTo>
                  <a:lnTo>
                    <a:pt x="6499" y="640"/>
                  </a:lnTo>
                  <a:lnTo>
                    <a:pt x="3303" y="1173"/>
                  </a:lnTo>
                  <a:lnTo>
                    <a:pt x="0" y="1919"/>
                  </a:lnTo>
                  <a:lnTo>
                    <a:pt x="2025" y="2132"/>
                  </a:lnTo>
                  <a:lnTo>
                    <a:pt x="4582" y="2345"/>
                  </a:lnTo>
                  <a:lnTo>
                    <a:pt x="8098" y="2451"/>
                  </a:lnTo>
                  <a:lnTo>
                    <a:pt x="12466" y="2558"/>
                  </a:lnTo>
                  <a:lnTo>
                    <a:pt x="17686" y="2558"/>
                  </a:lnTo>
                  <a:lnTo>
                    <a:pt x="23653" y="2345"/>
                  </a:lnTo>
                  <a:lnTo>
                    <a:pt x="30365" y="1919"/>
                  </a:lnTo>
                  <a:lnTo>
                    <a:pt x="29726" y="1706"/>
                  </a:lnTo>
                  <a:lnTo>
                    <a:pt x="28128" y="1279"/>
                  </a:lnTo>
                  <a:lnTo>
                    <a:pt x="25571" y="747"/>
                  </a:lnTo>
                  <a:lnTo>
                    <a:pt x="23866" y="534"/>
                  </a:lnTo>
                  <a:lnTo>
                    <a:pt x="22055" y="321"/>
                  </a:lnTo>
                  <a:lnTo>
                    <a:pt x="19924" y="108"/>
                  </a:lnTo>
                  <a:lnTo>
                    <a:pt x="17580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7" name="CustomShape 13"/>
            <p:cNvSpPr/>
            <p:nvPr/>
          </p:nvSpPr>
          <p:spPr>
            <a:xfrm>
              <a:off x="3000240" y="732600"/>
              <a:ext cx="543600" cy="36360"/>
            </a:xfrm>
            <a:custGeom>
              <a:avLst/>
              <a:gdLst/>
              <a:ahLst/>
              <a:rect l="l" t="t" r="r" b="b"/>
              <a:pathLst>
                <a:path w="26744" h="1812">
                  <a:moveTo>
                    <a:pt x="12999" y="1"/>
                  </a:moveTo>
                  <a:lnTo>
                    <a:pt x="8844" y="107"/>
                  </a:lnTo>
                  <a:lnTo>
                    <a:pt x="5221" y="427"/>
                  </a:lnTo>
                  <a:lnTo>
                    <a:pt x="2451" y="746"/>
                  </a:lnTo>
                  <a:lnTo>
                    <a:pt x="1" y="1066"/>
                  </a:lnTo>
                  <a:lnTo>
                    <a:pt x="2132" y="1386"/>
                  </a:lnTo>
                  <a:lnTo>
                    <a:pt x="4369" y="1599"/>
                  </a:lnTo>
                  <a:lnTo>
                    <a:pt x="8950" y="1812"/>
                  </a:lnTo>
                  <a:lnTo>
                    <a:pt x="13425" y="1812"/>
                  </a:lnTo>
                  <a:lnTo>
                    <a:pt x="17580" y="1705"/>
                  </a:lnTo>
                  <a:lnTo>
                    <a:pt x="21309" y="1492"/>
                  </a:lnTo>
                  <a:lnTo>
                    <a:pt x="24186" y="1386"/>
                  </a:lnTo>
                  <a:lnTo>
                    <a:pt x="26743" y="1066"/>
                  </a:lnTo>
                  <a:lnTo>
                    <a:pt x="24399" y="640"/>
                  </a:lnTo>
                  <a:lnTo>
                    <a:pt x="22162" y="427"/>
                  </a:lnTo>
                  <a:lnTo>
                    <a:pt x="19818" y="214"/>
                  </a:lnTo>
                  <a:lnTo>
                    <a:pt x="174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8" name="CustomShape 14"/>
            <p:cNvSpPr/>
            <p:nvPr/>
          </p:nvSpPr>
          <p:spPr>
            <a:xfrm>
              <a:off x="3158280" y="390240"/>
              <a:ext cx="229320" cy="73440"/>
            </a:xfrm>
            <a:custGeom>
              <a:avLst/>
              <a:gdLst/>
              <a:ahLst/>
              <a:rect l="l" t="t" r="r" b="b"/>
              <a:pathLst>
                <a:path w="11294" h="3624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9" name="CustomShape 15"/>
            <p:cNvSpPr/>
            <p:nvPr/>
          </p:nvSpPr>
          <p:spPr>
            <a:xfrm>
              <a:off x="3262320" y="0"/>
              <a:ext cx="16920" cy="389880"/>
            </a:xfrm>
            <a:custGeom>
              <a:avLst/>
              <a:gdLst/>
              <a:ahLst/>
              <a:rect l="l" t="t" r="r" b="b"/>
              <a:pathLst>
                <a:path w="853" h="19179">
                  <a:moveTo>
                    <a:pt x="0" y="1"/>
                  </a:moveTo>
                  <a:lnTo>
                    <a:pt x="427" y="19179"/>
                  </a:lnTo>
                  <a:lnTo>
                    <a:pt x="853" y="19179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dk1"/>
            </a:solidFill>
            <a:ln w="1908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0" name="CustomShape 16"/>
            <p:cNvSpPr/>
            <p:nvPr/>
          </p:nvSpPr>
          <p:spPr>
            <a:xfrm>
              <a:off x="3195360" y="732600"/>
              <a:ext cx="151560" cy="32040"/>
            </a:xfrm>
            <a:custGeom>
              <a:avLst/>
              <a:gdLst/>
              <a:ahLst/>
              <a:rect l="l" t="t" r="r" b="b"/>
              <a:pathLst>
                <a:path w="7459" h="1599">
                  <a:moveTo>
                    <a:pt x="2558" y="1"/>
                  </a:moveTo>
                  <a:lnTo>
                    <a:pt x="1" y="107"/>
                  </a:lnTo>
                  <a:lnTo>
                    <a:pt x="640" y="533"/>
                  </a:lnTo>
                  <a:lnTo>
                    <a:pt x="1386" y="960"/>
                  </a:lnTo>
                  <a:lnTo>
                    <a:pt x="2451" y="1386"/>
                  </a:lnTo>
                  <a:lnTo>
                    <a:pt x="2984" y="1492"/>
                  </a:lnTo>
                  <a:lnTo>
                    <a:pt x="3517" y="1599"/>
                  </a:lnTo>
                  <a:lnTo>
                    <a:pt x="4156" y="1599"/>
                  </a:lnTo>
                  <a:lnTo>
                    <a:pt x="4795" y="1492"/>
                  </a:lnTo>
                  <a:lnTo>
                    <a:pt x="5434" y="1279"/>
                  </a:lnTo>
                  <a:lnTo>
                    <a:pt x="6074" y="960"/>
                  </a:lnTo>
                  <a:lnTo>
                    <a:pt x="6819" y="533"/>
                  </a:lnTo>
                  <a:lnTo>
                    <a:pt x="7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1" name="CustomShape 17"/>
            <p:cNvSpPr/>
            <p:nvPr/>
          </p:nvSpPr>
          <p:spPr>
            <a:xfrm>
              <a:off x="2917800" y="452880"/>
              <a:ext cx="689040" cy="307440"/>
            </a:xfrm>
            <a:custGeom>
              <a:avLst/>
              <a:gdLst/>
              <a:ahLst/>
              <a:rect l="l" t="t" r="r" b="b"/>
              <a:pathLst>
                <a:path w="33881" h="1513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2" name="CustomShape 18"/>
            <p:cNvSpPr/>
            <p:nvPr/>
          </p:nvSpPr>
          <p:spPr>
            <a:xfrm>
              <a:off x="2917800" y="455040"/>
              <a:ext cx="689040" cy="116640"/>
            </a:xfrm>
            <a:custGeom>
              <a:avLst/>
              <a:gdLst/>
              <a:ahLst/>
              <a:rect l="l" t="t" r="r" b="b"/>
              <a:pathLst>
                <a:path w="33881" h="5754">
                  <a:moveTo>
                    <a:pt x="16301" y="0"/>
                  </a:moveTo>
                  <a:lnTo>
                    <a:pt x="14810" y="107"/>
                  </a:lnTo>
                  <a:lnTo>
                    <a:pt x="13318" y="213"/>
                  </a:lnTo>
                  <a:lnTo>
                    <a:pt x="11826" y="533"/>
                  </a:lnTo>
                  <a:lnTo>
                    <a:pt x="10228" y="959"/>
                  </a:lnTo>
                  <a:lnTo>
                    <a:pt x="8630" y="1385"/>
                  </a:lnTo>
                  <a:lnTo>
                    <a:pt x="6925" y="2024"/>
                  </a:lnTo>
                  <a:lnTo>
                    <a:pt x="5221" y="2770"/>
                  </a:lnTo>
                  <a:lnTo>
                    <a:pt x="3516" y="3623"/>
                  </a:lnTo>
                  <a:lnTo>
                    <a:pt x="1811" y="4688"/>
                  </a:lnTo>
                  <a:lnTo>
                    <a:pt x="0" y="5753"/>
                  </a:lnTo>
                  <a:lnTo>
                    <a:pt x="3090" y="5327"/>
                  </a:lnTo>
                  <a:lnTo>
                    <a:pt x="6606" y="4901"/>
                  </a:lnTo>
                  <a:lnTo>
                    <a:pt x="11081" y="4475"/>
                  </a:lnTo>
                  <a:lnTo>
                    <a:pt x="13638" y="4368"/>
                  </a:lnTo>
                  <a:lnTo>
                    <a:pt x="16301" y="4262"/>
                  </a:lnTo>
                  <a:lnTo>
                    <a:pt x="19178" y="4262"/>
                  </a:lnTo>
                  <a:lnTo>
                    <a:pt x="22055" y="4368"/>
                  </a:lnTo>
                  <a:lnTo>
                    <a:pt x="24931" y="4475"/>
                  </a:lnTo>
                  <a:lnTo>
                    <a:pt x="27914" y="4795"/>
                  </a:lnTo>
                  <a:lnTo>
                    <a:pt x="30898" y="5221"/>
                  </a:lnTo>
                  <a:lnTo>
                    <a:pt x="33881" y="5753"/>
                  </a:lnTo>
                  <a:lnTo>
                    <a:pt x="33881" y="5753"/>
                  </a:lnTo>
                  <a:lnTo>
                    <a:pt x="33242" y="5221"/>
                  </a:lnTo>
                  <a:lnTo>
                    <a:pt x="32389" y="4688"/>
                  </a:lnTo>
                  <a:lnTo>
                    <a:pt x="31324" y="3942"/>
                  </a:lnTo>
                  <a:lnTo>
                    <a:pt x="29832" y="3196"/>
                  </a:lnTo>
                  <a:lnTo>
                    <a:pt x="28234" y="2344"/>
                  </a:lnTo>
                  <a:lnTo>
                    <a:pt x="26316" y="1598"/>
                  </a:lnTo>
                  <a:lnTo>
                    <a:pt x="24079" y="852"/>
                  </a:lnTo>
                  <a:lnTo>
                    <a:pt x="21735" y="320"/>
                  </a:lnTo>
                  <a:lnTo>
                    <a:pt x="20456" y="107"/>
                  </a:lnTo>
                  <a:lnTo>
                    <a:pt x="19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3" name="CustomShape 19"/>
            <p:cNvSpPr/>
            <p:nvPr/>
          </p:nvSpPr>
          <p:spPr>
            <a:xfrm>
              <a:off x="3158280" y="390240"/>
              <a:ext cx="229320" cy="73440"/>
            </a:xfrm>
            <a:custGeom>
              <a:avLst/>
              <a:gdLst/>
              <a:ahLst/>
              <a:rect l="l" t="t" r="r" b="b"/>
              <a:pathLst>
                <a:path w="11294" h="3624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74" name="Group 20"/>
          <p:cNvGrpSpPr/>
          <p:nvPr/>
        </p:nvGrpSpPr>
        <p:grpSpPr>
          <a:xfrm>
            <a:off x="2041560" y="0"/>
            <a:ext cx="689040" cy="773640"/>
            <a:chOff x="2041560" y="0"/>
            <a:chExt cx="689040" cy="773640"/>
          </a:xfrm>
        </p:grpSpPr>
        <p:sp>
          <p:nvSpPr>
            <p:cNvPr id="1275" name="CustomShape 21"/>
            <p:cNvSpPr/>
            <p:nvPr/>
          </p:nvSpPr>
          <p:spPr>
            <a:xfrm>
              <a:off x="2041560" y="452880"/>
              <a:ext cx="689040" cy="307440"/>
            </a:xfrm>
            <a:custGeom>
              <a:avLst/>
              <a:gdLst/>
              <a:ahLst/>
              <a:rect l="l" t="t" r="r" b="b"/>
              <a:pathLst>
                <a:path w="33881" h="1513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6" name="CustomShape 22"/>
            <p:cNvSpPr/>
            <p:nvPr/>
          </p:nvSpPr>
          <p:spPr>
            <a:xfrm>
              <a:off x="2078280" y="721800"/>
              <a:ext cx="617400" cy="51840"/>
            </a:xfrm>
            <a:custGeom>
              <a:avLst/>
              <a:gdLst/>
              <a:ahLst/>
              <a:rect l="l" t="t" r="r" b="b"/>
              <a:pathLst>
                <a:path w="30366" h="2559">
                  <a:moveTo>
                    <a:pt x="15129" y="1"/>
                  </a:moveTo>
                  <a:lnTo>
                    <a:pt x="12466" y="108"/>
                  </a:lnTo>
                  <a:lnTo>
                    <a:pt x="9589" y="321"/>
                  </a:lnTo>
                  <a:lnTo>
                    <a:pt x="6499" y="640"/>
                  </a:lnTo>
                  <a:lnTo>
                    <a:pt x="3303" y="1173"/>
                  </a:lnTo>
                  <a:lnTo>
                    <a:pt x="0" y="1919"/>
                  </a:lnTo>
                  <a:lnTo>
                    <a:pt x="2025" y="2132"/>
                  </a:lnTo>
                  <a:lnTo>
                    <a:pt x="4582" y="2345"/>
                  </a:lnTo>
                  <a:lnTo>
                    <a:pt x="8098" y="2451"/>
                  </a:lnTo>
                  <a:lnTo>
                    <a:pt x="12466" y="2558"/>
                  </a:lnTo>
                  <a:lnTo>
                    <a:pt x="17686" y="2558"/>
                  </a:lnTo>
                  <a:lnTo>
                    <a:pt x="23653" y="2345"/>
                  </a:lnTo>
                  <a:lnTo>
                    <a:pt x="30365" y="1919"/>
                  </a:lnTo>
                  <a:lnTo>
                    <a:pt x="29726" y="1706"/>
                  </a:lnTo>
                  <a:lnTo>
                    <a:pt x="28128" y="1279"/>
                  </a:lnTo>
                  <a:lnTo>
                    <a:pt x="25571" y="747"/>
                  </a:lnTo>
                  <a:lnTo>
                    <a:pt x="23866" y="534"/>
                  </a:lnTo>
                  <a:lnTo>
                    <a:pt x="22055" y="321"/>
                  </a:lnTo>
                  <a:lnTo>
                    <a:pt x="19924" y="108"/>
                  </a:lnTo>
                  <a:lnTo>
                    <a:pt x="17580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7" name="CustomShape 23"/>
            <p:cNvSpPr/>
            <p:nvPr/>
          </p:nvSpPr>
          <p:spPr>
            <a:xfrm>
              <a:off x="2124000" y="732600"/>
              <a:ext cx="543600" cy="36360"/>
            </a:xfrm>
            <a:custGeom>
              <a:avLst/>
              <a:gdLst/>
              <a:ahLst/>
              <a:rect l="l" t="t" r="r" b="b"/>
              <a:pathLst>
                <a:path w="26744" h="1812">
                  <a:moveTo>
                    <a:pt x="12999" y="1"/>
                  </a:moveTo>
                  <a:lnTo>
                    <a:pt x="8844" y="107"/>
                  </a:lnTo>
                  <a:lnTo>
                    <a:pt x="5221" y="427"/>
                  </a:lnTo>
                  <a:lnTo>
                    <a:pt x="2451" y="746"/>
                  </a:lnTo>
                  <a:lnTo>
                    <a:pt x="1" y="1066"/>
                  </a:lnTo>
                  <a:lnTo>
                    <a:pt x="2132" y="1386"/>
                  </a:lnTo>
                  <a:lnTo>
                    <a:pt x="4369" y="1599"/>
                  </a:lnTo>
                  <a:lnTo>
                    <a:pt x="8950" y="1812"/>
                  </a:lnTo>
                  <a:lnTo>
                    <a:pt x="13425" y="1812"/>
                  </a:lnTo>
                  <a:lnTo>
                    <a:pt x="17580" y="1705"/>
                  </a:lnTo>
                  <a:lnTo>
                    <a:pt x="21309" y="1492"/>
                  </a:lnTo>
                  <a:lnTo>
                    <a:pt x="24186" y="1386"/>
                  </a:lnTo>
                  <a:lnTo>
                    <a:pt x="26743" y="1066"/>
                  </a:lnTo>
                  <a:lnTo>
                    <a:pt x="24399" y="640"/>
                  </a:lnTo>
                  <a:lnTo>
                    <a:pt x="22162" y="427"/>
                  </a:lnTo>
                  <a:lnTo>
                    <a:pt x="19818" y="214"/>
                  </a:lnTo>
                  <a:lnTo>
                    <a:pt x="174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8" name="CustomShape 24"/>
            <p:cNvSpPr/>
            <p:nvPr/>
          </p:nvSpPr>
          <p:spPr>
            <a:xfrm>
              <a:off x="2282040" y="390240"/>
              <a:ext cx="229320" cy="73440"/>
            </a:xfrm>
            <a:custGeom>
              <a:avLst/>
              <a:gdLst/>
              <a:ahLst/>
              <a:rect l="l" t="t" r="r" b="b"/>
              <a:pathLst>
                <a:path w="11294" h="3624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9" name="CustomShape 25"/>
            <p:cNvSpPr/>
            <p:nvPr/>
          </p:nvSpPr>
          <p:spPr>
            <a:xfrm>
              <a:off x="2386080" y="0"/>
              <a:ext cx="16920" cy="389880"/>
            </a:xfrm>
            <a:custGeom>
              <a:avLst/>
              <a:gdLst/>
              <a:ahLst/>
              <a:rect l="l" t="t" r="r" b="b"/>
              <a:pathLst>
                <a:path w="853" h="19179">
                  <a:moveTo>
                    <a:pt x="0" y="1"/>
                  </a:moveTo>
                  <a:lnTo>
                    <a:pt x="427" y="19179"/>
                  </a:lnTo>
                  <a:lnTo>
                    <a:pt x="853" y="19179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dk1"/>
            </a:solidFill>
            <a:ln w="1908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0" name="CustomShape 26"/>
            <p:cNvSpPr/>
            <p:nvPr/>
          </p:nvSpPr>
          <p:spPr>
            <a:xfrm>
              <a:off x="2319120" y="732600"/>
              <a:ext cx="151560" cy="32040"/>
            </a:xfrm>
            <a:custGeom>
              <a:avLst/>
              <a:gdLst/>
              <a:ahLst/>
              <a:rect l="l" t="t" r="r" b="b"/>
              <a:pathLst>
                <a:path w="7459" h="1599">
                  <a:moveTo>
                    <a:pt x="2558" y="1"/>
                  </a:moveTo>
                  <a:lnTo>
                    <a:pt x="1" y="107"/>
                  </a:lnTo>
                  <a:lnTo>
                    <a:pt x="640" y="533"/>
                  </a:lnTo>
                  <a:lnTo>
                    <a:pt x="1386" y="960"/>
                  </a:lnTo>
                  <a:lnTo>
                    <a:pt x="2451" y="1386"/>
                  </a:lnTo>
                  <a:lnTo>
                    <a:pt x="2984" y="1492"/>
                  </a:lnTo>
                  <a:lnTo>
                    <a:pt x="3517" y="1599"/>
                  </a:lnTo>
                  <a:lnTo>
                    <a:pt x="4156" y="1599"/>
                  </a:lnTo>
                  <a:lnTo>
                    <a:pt x="4795" y="1492"/>
                  </a:lnTo>
                  <a:lnTo>
                    <a:pt x="5434" y="1279"/>
                  </a:lnTo>
                  <a:lnTo>
                    <a:pt x="6074" y="960"/>
                  </a:lnTo>
                  <a:lnTo>
                    <a:pt x="6819" y="533"/>
                  </a:lnTo>
                  <a:lnTo>
                    <a:pt x="7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1" name="CustomShape 27"/>
            <p:cNvSpPr/>
            <p:nvPr/>
          </p:nvSpPr>
          <p:spPr>
            <a:xfrm>
              <a:off x="2041560" y="452880"/>
              <a:ext cx="689040" cy="307440"/>
            </a:xfrm>
            <a:custGeom>
              <a:avLst/>
              <a:gdLst/>
              <a:ahLst/>
              <a:rect l="l" t="t" r="r" b="b"/>
              <a:pathLst>
                <a:path w="33881" h="1513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2" name="CustomShape 28"/>
            <p:cNvSpPr/>
            <p:nvPr/>
          </p:nvSpPr>
          <p:spPr>
            <a:xfrm>
              <a:off x="2041560" y="455040"/>
              <a:ext cx="689040" cy="116640"/>
            </a:xfrm>
            <a:custGeom>
              <a:avLst/>
              <a:gdLst/>
              <a:ahLst/>
              <a:rect l="l" t="t" r="r" b="b"/>
              <a:pathLst>
                <a:path w="33881" h="5754">
                  <a:moveTo>
                    <a:pt x="16301" y="0"/>
                  </a:moveTo>
                  <a:lnTo>
                    <a:pt x="14810" y="107"/>
                  </a:lnTo>
                  <a:lnTo>
                    <a:pt x="13318" y="213"/>
                  </a:lnTo>
                  <a:lnTo>
                    <a:pt x="11826" y="533"/>
                  </a:lnTo>
                  <a:lnTo>
                    <a:pt x="10228" y="959"/>
                  </a:lnTo>
                  <a:lnTo>
                    <a:pt x="8630" y="1385"/>
                  </a:lnTo>
                  <a:lnTo>
                    <a:pt x="6925" y="2024"/>
                  </a:lnTo>
                  <a:lnTo>
                    <a:pt x="5221" y="2770"/>
                  </a:lnTo>
                  <a:lnTo>
                    <a:pt x="3516" y="3623"/>
                  </a:lnTo>
                  <a:lnTo>
                    <a:pt x="1811" y="4688"/>
                  </a:lnTo>
                  <a:lnTo>
                    <a:pt x="0" y="5753"/>
                  </a:lnTo>
                  <a:lnTo>
                    <a:pt x="3090" y="5327"/>
                  </a:lnTo>
                  <a:lnTo>
                    <a:pt x="6606" y="4901"/>
                  </a:lnTo>
                  <a:lnTo>
                    <a:pt x="11081" y="4475"/>
                  </a:lnTo>
                  <a:lnTo>
                    <a:pt x="13638" y="4368"/>
                  </a:lnTo>
                  <a:lnTo>
                    <a:pt x="16301" y="4262"/>
                  </a:lnTo>
                  <a:lnTo>
                    <a:pt x="19178" y="4262"/>
                  </a:lnTo>
                  <a:lnTo>
                    <a:pt x="22055" y="4368"/>
                  </a:lnTo>
                  <a:lnTo>
                    <a:pt x="24931" y="4475"/>
                  </a:lnTo>
                  <a:lnTo>
                    <a:pt x="27914" y="4795"/>
                  </a:lnTo>
                  <a:lnTo>
                    <a:pt x="30898" y="5221"/>
                  </a:lnTo>
                  <a:lnTo>
                    <a:pt x="33881" y="5753"/>
                  </a:lnTo>
                  <a:lnTo>
                    <a:pt x="33881" y="5753"/>
                  </a:lnTo>
                  <a:lnTo>
                    <a:pt x="33242" y="5221"/>
                  </a:lnTo>
                  <a:lnTo>
                    <a:pt x="32389" y="4688"/>
                  </a:lnTo>
                  <a:lnTo>
                    <a:pt x="31324" y="3942"/>
                  </a:lnTo>
                  <a:lnTo>
                    <a:pt x="29832" y="3196"/>
                  </a:lnTo>
                  <a:lnTo>
                    <a:pt x="28234" y="2344"/>
                  </a:lnTo>
                  <a:lnTo>
                    <a:pt x="26316" y="1598"/>
                  </a:lnTo>
                  <a:lnTo>
                    <a:pt x="24079" y="852"/>
                  </a:lnTo>
                  <a:lnTo>
                    <a:pt x="21735" y="320"/>
                  </a:lnTo>
                  <a:lnTo>
                    <a:pt x="20456" y="107"/>
                  </a:lnTo>
                  <a:lnTo>
                    <a:pt x="19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3" name="CustomShape 29"/>
            <p:cNvSpPr/>
            <p:nvPr/>
          </p:nvSpPr>
          <p:spPr>
            <a:xfrm>
              <a:off x="2282040" y="390240"/>
              <a:ext cx="229320" cy="73440"/>
            </a:xfrm>
            <a:custGeom>
              <a:avLst/>
              <a:gdLst/>
              <a:ahLst/>
              <a:rect l="l" t="t" r="r" b="b"/>
              <a:pathLst>
                <a:path w="11294" h="3624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84" name="Group 30"/>
          <p:cNvGrpSpPr/>
          <p:nvPr/>
        </p:nvGrpSpPr>
        <p:grpSpPr>
          <a:xfrm>
            <a:off x="5742360" y="682920"/>
            <a:ext cx="1591200" cy="525240"/>
            <a:chOff x="5742360" y="682920"/>
            <a:chExt cx="1591200" cy="525240"/>
          </a:xfrm>
        </p:grpSpPr>
        <p:sp>
          <p:nvSpPr>
            <p:cNvPr id="1285" name="CustomShape 31"/>
            <p:cNvSpPr/>
            <p:nvPr/>
          </p:nvSpPr>
          <p:spPr>
            <a:xfrm flipH="1">
              <a:off x="6087240" y="951120"/>
              <a:ext cx="1245960" cy="257040"/>
            </a:xfrm>
            <a:custGeom>
              <a:avLst/>
              <a:gdLst/>
              <a:ahLst/>
              <a:rect l="l" t="t" r="r" b="b"/>
              <a:pathLst>
                <a:path w="36119" h="7459">
                  <a:moveTo>
                    <a:pt x="1385" y="1"/>
                  </a:moveTo>
                  <a:lnTo>
                    <a:pt x="0" y="5221"/>
                  </a:lnTo>
                  <a:lnTo>
                    <a:pt x="0" y="7139"/>
                  </a:lnTo>
                  <a:lnTo>
                    <a:pt x="33881" y="7459"/>
                  </a:lnTo>
                  <a:lnTo>
                    <a:pt x="36118" y="1066"/>
                  </a:lnTo>
                  <a:lnTo>
                    <a:pt x="1385" y="1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6" name="CustomShape 32"/>
            <p:cNvSpPr/>
            <p:nvPr/>
          </p:nvSpPr>
          <p:spPr>
            <a:xfrm flipH="1">
              <a:off x="6032160" y="987840"/>
              <a:ext cx="238680" cy="165240"/>
            </a:xfrm>
            <a:custGeom>
              <a:avLst/>
              <a:gdLst/>
              <a:ahLst/>
              <a:rect l="l" t="t" r="r" b="b"/>
              <a:pathLst>
                <a:path w="6926" h="4795">
                  <a:moveTo>
                    <a:pt x="5327" y="0"/>
                  </a:moveTo>
                  <a:lnTo>
                    <a:pt x="0" y="4795"/>
                  </a:lnTo>
                  <a:lnTo>
                    <a:pt x="1492" y="4795"/>
                  </a:lnTo>
                  <a:lnTo>
                    <a:pt x="6926" y="107"/>
                  </a:lnTo>
                  <a:lnTo>
                    <a:pt x="53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7" name="CustomShape 33"/>
            <p:cNvSpPr/>
            <p:nvPr/>
          </p:nvSpPr>
          <p:spPr>
            <a:xfrm flipH="1">
              <a:off x="6087960" y="987840"/>
              <a:ext cx="194400" cy="165240"/>
            </a:xfrm>
            <a:custGeom>
              <a:avLst/>
              <a:gdLst/>
              <a:ahLst/>
              <a:rect l="l" t="t" r="r" b="b"/>
              <a:pathLst>
                <a:path w="5648" h="4795">
                  <a:moveTo>
                    <a:pt x="5647" y="0"/>
                  </a:moveTo>
                  <a:lnTo>
                    <a:pt x="1" y="107"/>
                  </a:lnTo>
                  <a:lnTo>
                    <a:pt x="320" y="4795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ffe8c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8" name="CustomShape 34"/>
            <p:cNvSpPr/>
            <p:nvPr/>
          </p:nvSpPr>
          <p:spPr>
            <a:xfrm flipH="1">
              <a:off x="6032160" y="987840"/>
              <a:ext cx="238680" cy="165240"/>
            </a:xfrm>
            <a:custGeom>
              <a:avLst/>
              <a:gdLst/>
              <a:ahLst/>
              <a:rect l="l" t="t" r="r" b="b"/>
              <a:pathLst>
                <a:path w="6926" h="4795">
                  <a:moveTo>
                    <a:pt x="5327" y="0"/>
                  </a:moveTo>
                  <a:lnTo>
                    <a:pt x="0" y="4795"/>
                  </a:lnTo>
                  <a:lnTo>
                    <a:pt x="1492" y="4795"/>
                  </a:lnTo>
                  <a:lnTo>
                    <a:pt x="6926" y="107"/>
                  </a:lnTo>
                  <a:lnTo>
                    <a:pt x="5327" y="0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9" name="CustomShape 35"/>
            <p:cNvSpPr/>
            <p:nvPr/>
          </p:nvSpPr>
          <p:spPr>
            <a:xfrm flipH="1">
              <a:off x="6087960" y="987840"/>
              <a:ext cx="194400" cy="165240"/>
            </a:xfrm>
            <a:custGeom>
              <a:avLst/>
              <a:gdLst/>
              <a:ahLst/>
              <a:rect l="l" t="t" r="r" b="b"/>
              <a:pathLst>
                <a:path w="5648" h="4795">
                  <a:moveTo>
                    <a:pt x="5647" y="0"/>
                  </a:moveTo>
                  <a:lnTo>
                    <a:pt x="1" y="107"/>
                  </a:lnTo>
                  <a:lnTo>
                    <a:pt x="320" y="4795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0" name="CustomShape 36"/>
            <p:cNvSpPr/>
            <p:nvPr/>
          </p:nvSpPr>
          <p:spPr>
            <a:xfrm flipH="1">
              <a:off x="6947640" y="984240"/>
              <a:ext cx="245880" cy="168840"/>
            </a:xfrm>
            <a:custGeom>
              <a:avLst/>
              <a:gdLst/>
              <a:ahLst/>
              <a:rect l="l" t="t" r="r" b="b"/>
              <a:pathLst>
                <a:path w="7140" h="4902">
                  <a:moveTo>
                    <a:pt x="7139" y="1"/>
                  </a:moveTo>
                  <a:lnTo>
                    <a:pt x="5328" y="107"/>
                  </a:lnTo>
                  <a:lnTo>
                    <a:pt x="1" y="4902"/>
                  </a:lnTo>
                  <a:lnTo>
                    <a:pt x="1492" y="4902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1" name="CustomShape 37"/>
            <p:cNvSpPr/>
            <p:nvPr/>
          </p:nvSpPr>
          <p:spPr>
            <a:xfrm flipH="1">
              <a:off x="7010640" y="987840"/>
              <a:ext cx="194400" cy="165240"/>
            </a:xfrm>
            <a:custGeom>
              <a:avLst/>
              <a:gdLst/>
              <a:ahLst/>
              <a:rect l="l" t="t" r="r" b="b"/>
              <a:pathLst>
                <a:path w="5647" h="4795">
                  <a:moveTo>
                    <a:pt x="5647" y="0"/>
                  </a:moveTo>
                  <a:lnTo>
                    <a:pt x="0" y="107"/>
                  </a:lnTo>
                  <a:lnTo>
                    <a:pt x="320" y="4795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ffe8c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2" name="CustomShape 38"/>
            <p:cNvSpPr/>
            <p:nvPr/>
          </p:nvSpPr>
          <p:spPr>
            <a:xfrm flipH="1">
              <a:off x="6087240" y="951120"/>
              <a:ext cx="1245960" cy="257040"/>
            </a:xfrm>
            <a:custGeom>
              <a:avLst/>
              <a:gdLst/>
              <a:ahLst/>
              <a:rect l="l" t="t" r="r" b="b"/>
              <a:pathLst>
                <a:path w="36119" h="7459">
                  <a:moveTo>
                    <a:pt x="1385" y="1"/>
                  </a:moveTo>
                  <a:lnTo>
                    <a:pt x="0" y="5221"/>
                  </a:lnTo>
                  <a:lnTo>
                    <a:pt x="0" y="7139"/>
                  </a:lnTo>
                  <a:lnTo>
                    <a:pt x="33881" y="7459"/>
                  </a:lnTo>
                  <a:lnTo>
                    <a:pt x="36118" y="1066"/>
                  </a:lnTo>
                  <a:lnTo>
                    <a:pt x="1385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3" name="CustomShape 39"/>
            <p:cNvSpPr/>
            <p:nvPr/>
          </p:nvSpPr>
          <p:spPr>
            <a:xfrm flipH="1">
              <a:off x="6503400" y="778320"/>
              <a:ext cx="370800" cy="157680"/>
            </a:xfrm>
            <a:custGeom>
              <a:avLst/>
              <a:gdLst/>
              <a:ahLst/>
              <a:rect l="l" t="t" r="r" b="b"/>
              <a:pathLst>
                <a:path w="10761" h="4582">
                  <a:moveTo>
                    <a:pt x="10761" y="4582"/>
                  </a:moveTo>
                  <a:lnTo>
                    <a:pt x="10122" y="0"/>
                  </a:lnTo>
                  <a:lnTo>
                    <a:pt x="0" y="2344"/>
                  </a:lnTo>
                  <a:lnTo>
                    <a:pt x="0" y="2664"/>
                  </a:lnTo>
                  <a:lnTo>
                    <a:pt x="1065" y="2557"/>
                  </a:lnTo>
                  <a:lnTo>
                    <a:pt x="1172" y="4155"/>
                  </a:lnTo>
                  <a:lnTo>
                    <a:pt x="0" y="4155"/>
                  </a:lnTo>
                  <a:lnTo>
                    <a:pt x="0" y="4582"/>
                  </a:lnTo>
                  <a:lnTo>
                    <a:pt x="10761" y="45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4" name="CustomShape 40"/>
            <p:cNvSpPr/>
            <p:nvPr/>
          </p:nvSpPr>
          <p:spPr>
            <a:xfrm flipH="1">
              <a:off x="6171840" y="774720"/>
              <a:ext cx="352440" cy="168840"/>
            </a:xfrm>
            <a:custGeom>
              <a:avLst/>
              <a:gdLst/>
              <a:ahLst/>
              <a:rect l="l" t="t" r="r" b="b"/>
              <a:pathLst>
                <a:path w="10229" h="4902">
                  <a:moveTo>
                    <a:pt x="10229" y="4902"/>
                  </a:moveTo>
                  <a:lnTo>
                    <a:pt x="8844" y="1"/>
                  </a:lnTo>
                  <a:lnTo>
                    <a:pt x="1" y="107"/>
                  </a:lnTo>
                  <a:lnTo>
                    <a:pt x="640" y="4689"/>
                  </a:lnTo>
                  <a:lnTo>
                    <a:pt x="10229" y="4902"/>
                  </a:lnTo>
                  <a:close/>
                </a:path>
              </a:pathLst>
            </a:custGeom>
            <a:solidFill>
              <a:srgbClr val="ffb34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5" name="CustomShape 41"/>
            <p:cNvSpPr/>
            <p:nvPr/>
          </p:nvSpPr>
          <p:spPr>
            <a:xfrm flipH="1">
              <a:off x="6524640" y="807840"/>
              <a:ext cx="312120" cy="113760"/>
            </a:xfrm>
            <a:custGeom>
              <a:avLst/>
              <a:gdLst/>
              <a:ahLst/>
              <a:rect l="l" t="t" r="r" b="b"/>
              <a:pathLst>
                <a:path w="9057" h="3304">
                  <a:moveTo>
                    <a:pt x="0" y="1705"/>
                  </a:moveTo>
                  <a:lnTo>
                    <a:pt x="8311" y="1"/>
                  </a:lnTo>
                  <a:lnTo>
                    <a:pt x="9057" y="3197"/>
                  </a:lnTo>
                  <a:lnTo>
                    <a:pt x="107" y="3303"/>
                  </a:lnTo>
                  <a:lnTo>
                    <a:pt x="0" y="170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6" name="CustomShape 42"/>
            <p:cNvSpPr/>
            <p:nvPr/>
          </p:nvSpPr>
          <p:spPr>
            <a:xfrm flipH="1">
              <a:off x="6234480" y="682920"/>
              <a:ext cx="628200" cy="176040"/>
            </a:xfrm>
            <a:custGeom>
              <a:avLst/>
              <a:gdLst/>
              <a:ahLst/>
              <a:rect l="l" t="t" r="r" b="b"/>
              <a:pathLst>
                <a:path w="18220" h="5115">
                  <a:moveTo>
                    <a:pt x="18220" y="2664"/>
                  </a:moveTo>
                  <a:lnTo>
                    <a:pt x="18220" y="2344"/>
                  </a:lnTo>
                  <a:lnTo>
                    <a:pt x="17580" y="2344"/>
                  </a:lnTo>
                  <a:lnTo>
                    <a:pt x="17580" y="1066"/>
                  </a:lnTo>
                  <a:lnTo>
                    <a:pt x="18220" y="1066"/>
                  </a:lnTo>
                  <a:lnTo>
                    <a:pt x="18220" y="746"/>
                  </a:lnTo>
                  <a:lnTo>
                    <a:pt x="9377" y="0"/>
                  </a:lnTo>
                  <a:lnTo>
                    <a:pt x="1" y="0"/>
                  </a:lnTo>
                  <a:lnTo>
                    <a:pt x="214" y="5114"/>
                  </a:lnTo>
                  <a:lnTo>
                    <a:pt x="9803" y="2770"/>
                  </a:lnTo>
                  <a:lnTo>
                    <a:pt x="18220" y="26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7" name="CustomShape 43"/>
            <p:cNvSpPr/>
            <p:nvPr/>
          </p:nvSpPr>
          <p:spPr>
            <a:xfrm flipH="1">
              <a:off x="6532920" y="682920"/>
              <a:ext cx="330480" cy="176040"/>
            </a:xfrm>
            <a:custGeom>
              <a:avLst/>
              <a:gdLst/>
              <a:ahLst/>
              <a:rect l="l" t="t" r="r" b="b"/>
              <a:pathLst>
                <a:path w="9590" h="5115">
                  <a:moveTo>
                    <a:pt x="9377" y="0"/>
                  </a:moveTo>
                  <a:lnTo>
                    <a:pt x="9590" y="2877"/>
                  </a:lnTo>
                  <a:lnTo>
                    <a:pt x="214" y="5114"/>
                  </a:lnTo>
                  <a:lnTo>
                    <a:pt x="1" y="0"/>
                  </a:lnTo>
                  <a:lnTo>
                    <a:pt x="9377" y="0"/>
                  </a:lnTo>
                  <a:close/>
                </a:path>
              </a:pathLst>
            </a:custGeom>
            <a:solidFill>
              <a:srgbClr val="ffbd4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8" name="CustomShape 44"/>
            <p:cNvSpPr/>
            <p:nvPr/>
          </p:nvSpPr>
          <p:spPr>
            <a:xfrm flipH="1">
              <a:off x="6532200" y="701280"/>
              <a:ext cx="312120" cy="128520"/>
            </a:xfrm>
            <a:custGeom>
              <a:avLst/>
              <a:gdLst/>
              <a:ahLst/>
              <a:rect l="l" t="t" r="r" b="b"/>
              <a:pathLst>
                <a:path w="9057" h="3730">
                  <a:moveTo>
                    <a:pt x="8844" y="1"/>
                  </a:moveTo>
                  <a:lnTo>
                    <a:pt x="0" y="1"/>
                  </a:lnTo>
                  <a:lnTo>
                    <a:pt x="213" y="3730"/>
                  </a:lnTo>
                  <a:lnTo>
                    <a:pt x="9057" y="2025"/>
                  </a:lnTo>
                  <a:lnTo>
                    <a:pt x="88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9" name="CustomShape 45"/>
            <p:cNvSpPr/>
            <p:nvPr/>
          </p:nvSpPr>
          <p:spPr>
            <a:xfrm flipH="1">
              <a:off x="6256440" y="701280"/>
              <a:ext cx="282600" cy="69480"/>
            </a:xfrm>
            <a:custGeom>
              <a:avLst/>
              <a:gdLst/>
              <a:ahLst/>
              <a:rect l="l" t="t" r="r" b="b"/>
              <a:pathLst>
                <a:path w="8205" h="2026">
                  <a:moveTo>
                    <a:pt x="1" y="1"/>
                  </a:moveTo>
                  <a:lnTo>
                    <a:pt x="8204" y="534"/>
                  </a:lnTo>
                  <a:lnTo>
                    <a:pt x="8204" y="1812"/>
                  </a:lnTo>
                  <a:lnTo>
                    <a:pt x="214" y="20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0" name="CustomShape 46"/>
            <p:cNvSpPr/>
            <p:nvPr/>
          </p:nvSpPr>
          <p:spPr>
            <a:xfrm flipH="1">
              <a:off x="6896160" y="936360"/>
              <a:ext cx="389160" cy="58680"/>
            </a:xfrm>
            <a:custGeom>
              <a:avLst/>
              <a:gdLst/>
              <a:ahLst/>
              <a:rect l="l" t="t" r="r" b="b"/>
              <a:pathLst>
                <a:path w="11294" h="1706">
                  <a:moveTo>
                    <a:pt x="11294" y="1"/>
                  </a:moveTo>
                  <a:lnTo>
                    <a:pt x="0" y="427"/>
                  </a:lnTo>
                  <a:lnTo>
                    <a:pt x="0" y="1705"/>
                  </a:lnTo>
                  <a:lnTo>
                    <a:pt x="11294" y="1386"/>
                  </a:lnTo>
                  <a:lnTo>
                    <a:pt x="112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1" name="CustomShape 47"/>
            <p:cNvSpPr/>
            <p:nvPr/>
          </p:nvSpPr>
          <p:spPr>
            <a:xfrm flipH="1">
              <a:off x="5742360" y="936360"/>
              <a:ext cx="1154160" cy="65880"/>
            </a:xfrm>
            <a:custGeom>
              <a:avLst/>
              <a:gdLst/>
              <a:ahLst/>
              <a:rect l="l" t="t" r="r" b="b"/>
              <a:pathLst>
                <a:path w="33456" h="1919">
                  <a:moveTo>
                    <a:pt x="1" y="1"/>
                  </a:moveTo>
                  <a:lnTo>
                    <a:pt x="1" y="1386"/>
                  </a:lnTo>
                  <a:lnTo>
                    <a:pt x="33455" y="1918"/>
                  </a:lnTo>
                  <a:lnTo>
                    <a:pt x="334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2" name="CustomShape 48"/>
            <p:cNvSpPr/>
            <p:nvPr/>
          </p:nvSpPr>
          <p:spPr>
            <a:xfrm flipH="1">
              <a:off x="5801400" y="697680"/>
              <a:ext cx="194400" cy="227520"/>
            </a:xfrm>
            <a:custGeom>
              <a:avLst/>
              <a:gdLst/>
              <a:ahLst/>
              <a:rect l="l" t="t" r="r" b="b"/>
              <a:pathLst>
                <a:path w="5648" h="6607">
                  <a:moveTo>
                    <a:pt x="5648" y="0"/>
                  </a:moveTo>
                  <a:lnTo>
                    <a:pt x="1" y="107"/>
                  </a:lnTo>
                  <a:lnTo>
                    <a:pt x="321" y="6606"/>
                  </a:lnTo>
                  <a:lnTo>
                    <a:pt x="5328" y="6499"/>
                  </a:lnTo>
                  <a:lnTo>
                    <a:pt x="56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3" name="CustomShape 49"/>
            <p:cNvSpPr/>
            <p:nvPr/>
          </p:nvSpPr>
          <p:spPr>
            <a:xfrm flipH="1">
              <a:off x="5801400" y="697680"/>
              <a:ext cx="194400" cy="227520"/>
            </a:xfrm>
            <a:custGeom>
              <a:avLst/>
              <a:gdLst/>
              <a:ahLst/>
              <a:rect l="l" t="t" r="r" b="b"/>
              <a:pathLst>
                <a:path w="5648" h="6607">
                  <a:moveTo>
                    <a:pt x="321" y="6606"/>
                  </a:moveTo>
                  <a:lnTo>
                    <a:pt x="1" y="107"/>
                  </a:lnTo>
                  <a:lnTo>
                    <a:pt x="5648" y="0"/>
                  </a:lnTo>
                  <a:lnTo>
                    <a:pt x="5328" y="6499"/>
                  </a:lnTo>
                  <a:lnTo>
                    <a:pt x="321" y="6606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4" name="CustomShape 50"/>
            <p:cNvSpPr/>
            <p:nvPr/>
          </p:nvSpPr>
          <p:spPr>
            <a:xfrm flipH="1">
              <a:off x="5811480" y="907200"/>
              <a:ext cx="172440" cy="29160"/>
            </a:xfrm>
            <a:custGeom>
              <a:avLst/>
              <a:gdLst/>
              <a:ahLst/>
              <a:rect l="l" t="t" r="r" b="b"/>
              <a:pathLst>
                <a:path w="5009" h="853">
                  <a:moveTo>
                    <a:pt x="5008" y="0"/>
                  </a:moveTo>
                  <a:lnTo>
                    <a:pt x="1" y="213"/>
                  </a:lnTo>
                  <a:lnTo>
                    <a:pt x="1" y="746"/>
                  </a:lnTo>
                  <a:lnTo>
                    <a:pt x="640" y="746"/>
                  </a:lnTo>
                  <a:lnTo>
                    <a:pt x="853" y="533"/>
                  </a:lnTo>
                  <a:lnTo>
                    <a:pt x="1812" y="533"/>
                  </a:lnTo>
                  <a:lnTo>
                    <a:pt x="2025" y="746"/>
                  </a:lnTo>
                  <a:lnTo>
                    <a:pt x="2771" y="746"/>
                  </a:lnTo>
                  <a:lnTo>
                    <a:pt x="2877" y="533"/>
                  </a:lnTo>
                  <a:lnTo>
                    <a:pt x="4262" y="533"/>
                  </a:lnTo>
                  <a:lnTo>
                    <a:pt x="4582" y="853"/>
                  </a:lnTo>
                  <a:lnTo>
                    <a:pt x="5008" y="853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5" name="CustomShape 51"/>
            <p:cNvSpPr/>
            <p:nvPr/>
          </p:nvSpPr>
          <p:spPr>
            <a:xfrm flipH="1">
              <a:off x="5841720" y="704880"/>
              <a:ext cx="77040" cy="190800"/>
            </a:xfrm>
            <a:custGeom>
              <a:avLst/>
              <a:gdLst/>
              <a:ahLst/>
              <a:rect l="l" t="t" r="r" b="b"/>
              <a:pathLst>
                <a:path w="2238" h="5541">
                  <a:moveTo>
                    <a:pt x="1066" y="0"/>
                  </a:moveTo>
                  <a:lnTo>
                    <a:pt x="1066" y="0"/>
                  </a:lnTo>
                  <a:lnTo>
                    <a:pt x="533" y="0"/>
                  </a:lnTo>
                  <a:lnTo>
                    <a:pt x="107" y="214"/>
                  </a:lnTo>
                  <a:lnTo>
                    <a:pt x="107" y="214"/>
                  </a:lnTo>
                  <a:lnTo>
                    <a:pt x="0" y="427"/>
                  </a:lnTo>
                  <a:lnTo>
                    <a:pt x="0" y="1066"/>
                  </a:lnTo>
                  <a:lnTo>
                    <a:pt x="0" y="2771"/>
                  </a:lnTo>
                  <a:lnTo>
                    <a:pt x="320" y="4475"/>
                  </a:lnTo>
                  <a:lnTo>
                    <a:pt x="427" y="5114"/>
                  </a:lnTo>
                  <a:lnTo>
                    <a:pt x="640" y="5434"/>
                  </a:lnTo>
                  <a:lnTo>
                    <a:pt x="640" y="5434"/>
                  </a:lnTo>
                  <a:lnTo>
                    <a:pt x="959" y="5541"/>
                  </a:lnTo>
                  <a:lnTo>
                    <a:pt x="1172" y="5541"/>
                  </a:lnTo>
                  <a:lnTo>
                    <a:pt x="1172" y="5541"/>
                  </a:lnTo>
                  <a:lnTo>
                    <a:pt x="1492" y="5541"/>
                  </a:lnTo>
                  <a:lnTo>
                    <a:pt x="1812" y="5434"/>
                  </a:lnTo>
                  <a:lnTo>
                    <a:pt x="2025" y="5221"/>
                  </a:lnTo>
                  <a:lnTo>
                    <a:pt x="2131" y="5114"/>
                  </a:lnTo>
                  <a:lnTo>
                    <a:pt x="2131" y="5114"/>
                  </a:lnTo>
                  <a:lnTo>
                    <a:pt x="2238" y="2771"/>
                  </a:lnTo>
                  <a:lnTo>
                    <a:pt x="2238" y="1172"/>
                  </a:lnTo>
                  <a:lnTo>
                    <a:pt x="2131" y="320"/>
                  </a:lnTo>
                  <a:lnTo>
                    <a:pt x="2131" y="320"/>
                  </a:lnTo>
                  <a:lnTo>
                    <a:pt x="1918" y="107"/>
                  </a:lnTo>
                  <a:lnTo>
                    <a:pt x="1705" y="0"/>
                  </a:lnTo>
                  <a:lnTo>
                    <a:pt x="1066" y="0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6" name="CustomShape 52"/>
            <p:cNvSpPr/>
            <p:nvPr/>
          </p:nvSpPr>
          <p:spPr>
            <a:xfrm flipH="1">
              <a:off x="7010640" y="987840"/>
              <a:ext cx="194400" cy="165240"/>
            </a:xfrm>
            <a:custGeom>
              <a:avLst/>
              <a:gdLst/>
              <a:ahLst/>
              <a:rect l="l" t="t" r="r" b="b"/>
              <a:pathLst>
                <a:path w="5647" h="4795">
                  <a:moveTo>
                    <a:pt x="5647" y="0"/>
                  </a:moveTo>
                  <a:lnTo>
                    <a:pt x="0" y="107"/>
                  </a:lnTo>
                  <a:lnTo>
                    <a:pt x="320" y="4795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7" name="CustomShape 53"/>
            <p:cNvSpPr/>
            <p:nvPr/>
          </p:nvSpPr>
          <p:spPr>
            <a:xfrm flipH="1">
              <a:off x="5742360" y="936360"/>
              <a:ext cx="1154160" cy="65880"/>
            </a:xfrm>
            <a:custGeom>
              <a:avLst/>
              <a:gdLst/>
              <a:ahLst/>
              <a:rect l="l" t="t" r="r" b="b"/>
              <a:pathLst>
                <a:path w="33456" h="1919">
                  <a:moveTo>
                    <a:pt x="1" y="1"/>
                  </a:moveTo>
                  <a:lnTo>
                    <a:pt x="1" y="1386"/>
                  </a:lnTo>
                  <a:lnTo>
                    <a:pt x="33455" y="1918"/>
                  </a:lnTo>
                  <a:lnTo>
                    <a:pt x="33455" y="1"/>
                  </a:lnTo>
                  <a:close/>
                </a:path>
              </a:pathLst>
            </a:custGeom>
            <a:solidFill>
              <a:srgbClr val="191919">
                <a:alpha val="13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8" name="CustomShape 54"/>
            <p:cNvSpPr/>
            <p:nvPr/>
          </p:nvSpPr>
          <p:spPr>
            <a:xfrm flipH="1">
              <a:off x="6947640" y="984240"/>
              <a:ext cx="245880" cy="168840"/>
            </a:xfrm>
            <a:custGeom>
              <a:avLst/>
              <a:gdLst/>
              <a:ahLst/>
              <a:rect l="l" t="t" r="r" b="b"/>
              <a:pathLst>
                <a:path w="7140" h="4902">
                  <a:moveTo>
                    <a:pt x="7139" y="1"/>
                  </a:moveTo>
                  <a:lnTo>
                    <a:pt x="5328" y="107"/>
                  </a:lnTo>
                  <a:lnTo>
                    <a:pt x="1" y="4902"/>
                  </a:lnTo>
                  <a:lnTo>
                    <a:pt x="1492" y="4902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9" name="CustomShape 55"/>
            <p:cNvSpPr/>
            <p:nvPr/>
          </p:nvSpPr>
          <p:spPr>
            <a:xfrm flipH="1">
              <a:off x="6171840" y="774720"/>
              <a:ext cx="352440" cy="168840"/>
            </a:xfrm>
            <a:custGeom>
              <a:avLst/>
              <a:gdLst/>
              <a:ahLst/>
              <a:rect l="l" t="t" r="r" b="b"/>
              <a:pathLst>
                <a:path w="10229" h="4902">
                  <a:moveTo>
                    <a:pt x="10229" y="4902"/>
                  </a:moveTo>
                  <a:lnTo>
                    <a:pt x="8844" y="1"/>
                  </a:lnTo>
                  <a:lnTo>
                    <a:pt x="1" y="107"/>
                  </a:lnTo>
                  <a:lnTo>
                    <a:pt x="640" y="4689"/>
                  </a:lnTo>
                  <a:lnTo>
                    <a:pt x="10229" y="4902"/>
                  </a:lnTo>
                  <a:close/>
                </a:path>
              </a:pathLst>
            </a:custGeom>
            <a:solidFill>
              <a:srgbClr val="191919">
                <a:alpha val="13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0" name="CustomShape 56"/>
            <p:cNvSpPr/>
            <p:nvPr/>
          </p:nvSpPr>
          <p:spPr>
            <a:xfrm flipH="1">
              <a:off x="6532920" y="682920"/>
              <a:ext cx="330480" cy="176040"/>
            </a:xfrm>
            <a:custGeom>
              <a:avLst/>
              <a:gdLst/>
              <a:ahLst/>
              <a:rect l="l" t="t" r="r" b="b"/>
              <a:pathLst>
                <a:path w="9590" h="5115">
                  <a:moveTo>
                    <a:pt x="9377" y="0"/>
                  </a:moveTo>
                  <a:lnTo>
                    <a:pt x="9590" y="2877"/>
                  </a:lnTo>
                  <a:lnTo>
                    <a:pt x="214" y="5114"/>
                  </a:lnTo>
                  <a:lnTo>
                    <a:pt x="1" y="0"/>
                  </a:lnTo>
                  <a:lnTo>
                    <a:pt x="9377" y="0"/>
                  </a:lnTo>
                  <a:close/>
                </a:path>
              </a:pathLst>
            </a:custGeom>
            <a:solidFill>
              <a:srgbClr val="191919">
                <a:alpha val="13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8" name="Group 1"/>
          <p:cNvGrpSpPr/>
          <p:nvPr/>
        </p:nvGrpSpPr>
        <p:grpSpPr>
          <a:xfrm>
            <a:off x="6324480" y="1517760"/>
            <a:ext cx="2044080" cy="3321720"/>
            <a:chOff x="6324480" y="1517760"/>
            <a:chExt cx="2044080" cy="3321720"/>
          </a:xfrm>
        </p:grpSpPr>
        <p:sp>
          <p:nvSpPr>
            <p:cNvPr id="1529" name="CustomShape 2"/>
            <p:cNvSpPr/>
            <p:nvPr/>
          </p:nvSpPr>
          <p:spPr>
            <a:xfrm>
              <a:off x="7246800" y="4735440"/>
              <a:ext cx="1121760" cy="104040"/>
            </a:xfrm>
            <a:prstGeom prst="ellipse">
              <a:avLst/>
            </a:prstGeom>
            <a:solidFill>
              <a:srgbClr val="000000">
                <a:alpha val="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530" name="Google Shape;2248;p8" descr=""/>
            <p:cNvPicPr/>
            <p:nvPr/>
          </p:nvPicPr>
          <p:blipFill>
            <a:blip r:embed="rId1"/>
            <a:stretch/>
          </p:blipFill>
          <p:spPr>
            <a:xfrm>
              <a:off x="6324480" y="1517760"/>
              <a:ext cx="2003040" cy="32839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531" name="CustomShape 3"/>
          <p:cNvSpPr/>
          <p:nvPr/>
        </p:nvSpPr>
        <p:spPr>
          <a:xfrm>
            <a:off x="2761200" y="1560960"/>
            <a:ext cx="5046120" cy="192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if(brain!=empty)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{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KeepCoding();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Else{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    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orderCofee();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2" name="Group 1"/>
          <p:cNvGrpSpPr/>
          <p:nvPr/>
        </p:nvGrpSpPr>
        <p:grpSpPr>
          <a:xfrm>
            <a:off x="984240" y="1635120"/>
            <a:ext cx="3554280" cy="783720"/>
            <a:chOff x="984240" y="1635120"/>
            <a:chExt cx="3554280" cy="783720"/>
          </a:xfrm>
        </p:grpSpPr>
        <p:sp>
          <p:nvSpPr>
            <p:cNvPr id="1533" name="CustomShape 2"/>
            <p:cNvSpPr/>
            <p:nvPr/>
          </p:nvSpPr>
          <p:spPr>
            <a:xfrm>
              <a:off x="1056240" y="1731600"/>
              <a:ext cx="3436200" cy="604800"/>
            </a:xfrm>
            <a:custGeom>
              <a:avLst/>
              <a:gdLst/>
              <a:ahLst/>
              <a:rect l="l" t="t" r="r" b="b"/>
              <a:pathLst>
                <a:path w="277520" h="34573">
                  <a:moveTo>
                    <a:pt x="1" y="1"/>
                  </a:moveTo>
                  <a:lnTo>
                    <a:pt x="1" y="34573"/>
                  </a:lnTo>
                  <a:lnTo>
                    <a:pt x="277519" y="34573"/>
                  </a:lnTo>
                  <a:lnTo>
                    <a:pt x="2775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algn="bl" dir="3000572" dist="142843" rotWithShape="0">
                <a:srgbClr val="000000">
                  <a:alpha val="41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534" name="CustomShape 3"/>
            <p:cNvSpPr/>
            <p:nvPr/>
          </p:nvSpPr>
          <p:spPr>
            <a:xfrm>
              <a:off x="4473000" y="1640880"/>
              <a:ext cx="65520" cy="773640"/>
            </a:xfrm>
            <a:custGeom>
              <a:avLst/>
              <a:gdLst/>
              <a:ahLst/>
              <a:rect l="l" t="t" r="r" b="b"/>
              <a:pathLst>
                <a:path w="3763" h="44214">
                  <a:moveTo>
                    <a:pt x="3763" y="0"/>
                  </a:moveTo>
                  <a:lnTo>
                    <a:pt x="0" y="5174"/>
                  </a:lnTo>
                  <a:lnTo>
                    <a:pt x="0" y="39746"/>
                  </a:lnTo>
                  <a:lnTo>
                    <a:pt x="3763" y="44214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5" name="CustomShape 4"/>
            <p:cNvSpPr/>
            <p:nvPr/>
          </p:nvSpPr>
          <p:spPr>
            <a:xfrm>
              <a:off x="985320" y="1640880"/>
              <a:ext cx="77760" cy="773640"/>
            </a:xfrm>
            <a:custGeom>
              <a:avLst/>
              <a:gdLst/>
              <a:ahLst/>
              <a:rect l="l" t="t" r="r" b="b"/>
              <a:pathLst>
                <a:path w="4469" h="44214">
                  <a:moveTo>
                    <a:pt x="0" y="0"/>
                  </a:moveTo>
                  <a:lnTo>
                    <a:pt x="0" y="44214"/>
                  </a:lnTo>
                  <a:lnTo>
                    <a:pt x="4469" y="39746"/>
                  </a:lnTo>
                  <a:lnTo>
                    <a:pt x="4469" y="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6" name="CustomShape 5"/>
            <p:cNvSpPr/>
            <p:nvPr/>
          </p:nvSpPr>
          <p:spPr>
            <a:xfrm>
              <a:off x="985320" y="2334240"/>
              <a:ext cx="3551400" cy="84600"/>
            </a:xfrm>
            <a:custGeom>
              <a:avLst/>
              <a:gdLst/>
              <a:ahLst/>
              <a:rect l="l" t="t" r="r" b="b"/>
              <a:pathLst>
                <a:path w="142073" h="3400">
                  <a:moveTo>
                    <a:pt x="0" y="3304"/>
                  </a:moveTo>
                  <a:lnTo>
                    <a:pt x="3389" y="43"/>
                  </a:lnTo>
                  <a:lnTo>
                    <a:pt x="139365" y="0"/>
                  </a:lnTo>
                  <a:lnTo>
                    <a:pt x="142073" y="3400"/>
                  </a:lnTo>
                  <a:close/>
                </a:path>
              </a:pathLst>
            </a:custGeom>
            <a:solidFill>
              <a:schemeClr val="accent4"/>
            </a:solidFill>
            <a:ln w="936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7" name="CustomShape 6"/>
            <p:cNvSpPr/>
            <p:nvPr/>
          </p:nvSpPr>
          <p:spPr>
            <a:xfrm>
              <a:off x="984240" y="1635120"/>
              <a:ext cx="3551760" cy="101160"/>
            </a:xfrm>
            <a:custGeom>
              <a:avLst/>
              <a:gdLst/>
              <a:ahLst/>
              <a:rect l="l" t="t" r="r" b="b"/>
              <a:pathLst>
                <a:path w="142087" h="4066">
                  <a:moveTo>
                    <a:pt x="0" y="128"/>
                  </a:moveTo>
                  <a:lnTo>
                    <a:pt x="3381" y="3767"/>
                  </a:lnTo>
                  <a:lnTo>
                    <a:pt x="139305" y="4066"/>
                  </a:lnTo>
                  <a:lnTo>
                    <a:pt x="142087" y="0"/>
                  </a:lnTo>
                  <a:close/>
                </a:path>
              </a:pathLst>
            </a:custGeom>
            <a:solidFill>
              <a:schemeClr val="accent4"/>
            </a:solidFill>
            <a:ln w="936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38" name="TextShape 7"/>
          <p:cNvSpPr txBox="1"/>
          <p:nvPr/>
        </p:nvSpPr>
        <p:spPr>
          <a:xfrm>
            <a:off x="1026000" y="1743840"/>
            <a:ext cx="347184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Fjalla One"/>
                <a:ea typeface="Fjalla One"/>
              </a:rPr>
              <a:t>Windows Form app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9" name="TextShape 8"/>
          <p:cNvSpPr txBox="1"/>
          <p:nvPr/>
        </p:nvSpPr>
        <p:spPr>
          <a:xfrm>
            <a:off x="1145520" y="2602440"/>
            <a:ext cx="3232800" cy="8996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382d4b"/>
                </a:solidFill>
                <a:latin typeface="Chivo"/>
                <a:ea typeface="Chivo"/>
              </a:rPr>
              <a:t> </a:t>
            </a:r>
            <a:endParaRPr b="0" lang="en-US" sz="1500" spc="-1" strike="noStrike">
              <a:latin typeface="Arial"/>
            </a:endParaRPr>
          </a:p>
        </p:txBody>
      </p:sp>
      <p:grpSp>
        <p:nvGrpSpPr>
          <p:cNvPr id="1540" name="Group 9"/>
          <p:cNvGrpSpPr/>
          <p:nvPr/>
        </p:nvGrpSpPr>
        <p:grpSpPr>
          <a:xfrm>
            <a:off x="5103720" y="1373400"/>
            <a:ext cx="3065760" cy="2396160"/>
            <a:chOff x="5103720" y="1373400"/>
            <a:chExt cx="3065760" cy="2396160"/>
          </a:xfrm>
        </p:grpSpPr>
        <p:sp>
          <p:nvSpPr>
            <p:cNvPr id="1541" name="CustomShape 10"/>
            <p:cNvSpPr/>
            <p:nvPr/>
          </p:nvSpPr>
          <p:spPr>
            <a:xfrm>
              <a:off x="6170760" y="3390120"/>
              <a:ext cx="931680" cy="379440"/>
            </a:xfrm>
            <a:custGeom>
              <a:avLst/>
              <a:gdLst/>
              <a:ahLst/>
              <a:rect l="l" t="t" r="r" b="b"/>
              <a:pathLst>
                <a:path w="15037" h="6128">
                  <a:moveTo>
                    <a:pt x="2443" y="1"/>
                  </a:moveTo>
                  <a:lnTo>
                    <a:pt x="2222" y="2875"/>
                  </a:lnTo>
                  <a:cubicBezTo>
                    <a:pt x="2222" y="2875"/>
                    <a:pt x="2339" y="3398"/>
                    <a:pt x="1529" y="4116"/>
                  </a:cubicBezTo>
                  <a:cubicBezTo>
                    <a:pt x="732" y="4835"/>
                    <a:pt x="92" y="5500"/>
                    <a:pt x="92" y="5500"/>
                  </a:cubicBezTo>
                  <a:cubicBezTo>
                    <a:pt x="92" y="5500"/>
                    <a:pt x="1" y="5657"/>
                    <a:pt x="1" y="5892"/>
                  </a:cubicBezTo>
                  <a:cubicBezTo>
                    <a:pt x="1" y="6115"/>
                    <a:pt x="131" y="6127"/>
                    <a:pt x="693" y="6127"/>
                  </a:cubicBezTo>
                  <a:lnTo>
                    <a:pt x="14345" y="6127"/>
                  </a:lnTo>
                  <a:cubicBezTo>
                    <a:pt x="14906" y="6127"/>
                    <a:pt x="15037" y="6115"/>
                    <a:pt x="15037" y="5892"/>
                  </a:cubicBezTo>
                  <a:cubicBezTo>
                    <a:pt x="15037" y="5657"/>
                    <a:pt x="14946" y="5500"/>
                    <a:pt x="14946" y="5500"/>
                  </a:cubicBezTo>
                  <a:cubicBezTo>
                    <a:pt x="14946" y="5500"/>
                    <a:pt x="14305" y="4835"/>
                    <a:pt x="13495" y="4116"/>
                  </a:cubicBezTo>
                  <a:cubicBezTo>
                    <a:pt x="12699" y="3398"/>
                    <a:pt x="12804" y="2875"/>
                    <a:pt x="12804" y="2875"/>
                  </a:cubicBezTo>
                  <a:lnTo>
                    <a:pt x="12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2" name="CustomShape 11"/>
            <p:cNvSpPr/>
            <p:nvPr/>
          </p:nvSpPr>
          <p:spPr>
            <a:xfrm>
              <a:off x="5103720" y="1373400"/>
              <a:ext cx="3065760" cy="2016360"/>
            </a:xfrm>
            <a:custGeom>
              <a:avLst/>
              <a:gdLst/>
              <a:ahLst/>
              <a:rect l="l" t="t" r="r" b="b"/>
              <a:pathLst>
                <a:path w="49474" h="32544">
                  <a:moveTo>
                    <a:pt x="2509" y="0"/>
                  </a:moveTo>
                  <a:cubicBezTo>
                    <a:pt x="1124" y="0"/>
                    <a:pt x="0" y="1124"/>
                    <a:pt x="0" y="2509"/>
                  </a:cubicBezTo>
                  <a:lnTo>
                    <a:pt x="0" y="30035"/>
                  </a:lnTo>
                  <a:cubicBezTo>
                    <a:pt x="0" y="31420"/>
                    <a:pt x="1124" y="32544"/>
                    <a:pt x="2509" y="32544"/>
                  </a:cubicBezTo>
                  <a:lnTo>
                    <a:pt x="46965" y="32544"/>
                  </a:lnTo>
                  <a:cubicBezTo>
                    <a:pt x="48350" y="32544"/>
                    <a:pt x="49474" y="31420"/>
                    <a:pt x="49474" y="30035"/>
                  </a:cubicBezTo>
                  <a:lnTo>
                    <a:pt x="49474" y="2509"/>
                  </a:lnTo>
                  <a:cubicBezTo>
                    <a:pt x="49474" y="1124"/>
                    <a:pt x="48350" y="0"/>
                    <a:pt x="469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3" name="CustomShape 12"/>
            <p:cNvSpPr/>
            <p:nvPr/>
          </p:nvSpPr>
          <p:spPr>
            <a:xfrm>
              <a:off x="6576480" y="3211920"/>
              <a:ext cx="119880" cy="119880"/>
            </a:xfrm>
            <a:custGeom>
              <a:avLst/>
              <a:gdLst/>
              <a:ahLst/>
              <a:rect l="l" t="t" r="r" b="b"/>
              <a:pathLst>
                <a:path w="3005" h="3020">
                  <a:moveTo>
                    <a:pt x="1503" y="1"/>
                  </a:moveTo>
                  <a:cubicBezTo>
                    <a:pt x="667" y="1"/>
                    <a:pt x="0" y="680"/>
                    <a:pt x="0" y="1504"/>
                  </a:cubicBezTo>
                  <a:cubicBezTo>
                    <a:pt x="0" y="2340"/>
                    <a:pt x="667" y="3019"/>
                    <a:pt x="1503" y="3019"/>
                  </a:cubicBezTo>
                  <a:cubicBezTo>
                    <a:pt x="2326" y="3019"/>
                    <a:pt x="3005" y="2340"/>
                    <a:pt x="3005" y="1504"/>
                  </a:cubicBezTo>
                  <a:cubicBezTo>
                    <a:pt x="3005" y="680"/>
                    <a:pt x="2326" y="1"/>
                    <a:pt x="15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44" name="Group 13"/>
          <p:cNvGrpSpPr/>
          <p:nvPr/>
        </p:nvGrpSpPr>
        <p:grpSpPr>
          <a:xfrm>
            <a:off x="7761960" y="1818720"/>
            <a:ext cx="1106640" cy="3121920"/>
            <a:chOff x="7761960" y="1818720"/>
            <a:chExt cx="1106640" cy="3121920"/>
          </a:xfrm>
        </p:grpSpPr>
        <p:sp>
          <p:nvSpPr>
            <p:cNvPr id="1545" name="CustomShape 14"/>
            <p:cNvSpPr/>
            <p:nvPr/>
          </p:nvSpPr>
          <p:spPr>
            <a:xfrm flipH="1">
              <a:off x="7983720" y="4806000"/>
              <a:ext cx="884520" cy="134640"/>
            </a:xfrm>
            <a:prstGeom prst="ellipse">
              <a:avLst/>
            </a:prstGeom>
            <a:solidFill>
              <a:srgbClr val="000000">
                <a:alpha val="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546" name="Google Shape;2268;g1318671aeee_0_0" descr=""/>
            <p:cNvPicPr/>
            <p:nvPr/>
          </p:nvPicPr>
          <p:blipFill>
            <a:blip r:embed="rId1"/>
            <a:stretch/>
          </p:blipFill>
          <p:spPr>
            <a:xfrm flipH="1">
              <a:off x="7761960" y="1818720"/>
              <a:ext cx="1055160" cy="30553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547" name="Group 15"/>
          <p:cNvGrpSpPr/>
          <p:nvPr/>
        </p:nvGrpSpPr>
        <p:grpSpPr>
          <a:xfrm>
            <a:off x="7383960" y="3822840"/>
            <a:ext cx="609120" cy="752040"/>
            <a:chOff x="7383960" y="3822840"/>
            <a:chExt cx="609120" cy="752040"/>
          </a:xfrm>
        </p:grpSpPr>
        <p:sp>
          <p:nvSpPr>
            <p:cNvPr id="1548" name="CustomShape 16"/>
            <p:cNvSpPr/>
            <p:nvPr/>
          </p:nvSpPr>
          <p:spPr>
            <a:xfrm>
              <a:off x="7383960" y="4464720"/>
              <a:ext cx="609120" cy="110160"/>
            </a:xfrm>
            <a:prstGeom prst="ellipse">
              <a:avLst/>
            </a:prstGeom>
            <a:solidFill>
              <a:srgbClr val="000000">
                <a:alpha val="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549" name="Google Shape;2271;g1318671aeee_0_0" descr=""/>
            <p:cNvPicPr/>
            <p:nvPr/>
          </p:nvPicPr>
          <p:blipFill>
            <a:blip r:embed="rId2"/>
            <a:stretch/>
          </p:blipFill>
          <p:spPr>
            <a:xfrm>
              <a:off x="7418880" y="3822840"/>
              <a:ext cx="565560" cy="7131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550" name="Google Shape;2272;g1318671aeee_0_0" descr=""/>
          <p:cNvPicPr/>
          <p:nvPr/>
        </p:nvPicPr>
        <p:blipFill>
          <a:blip r:embed="rId3"/>
          <a:stretch/>
        </p:blipFill>
        <p:spPr>
          <a:xfrm>
            <a:off x="5253120" y="1542240"/>
            <a:ext cx="2739960" cy="1652760"/>
          </a:xfrm>
          <a:prstGeom prst="rect">
            <a:avLst/>
          </a:prstGeom>
          <a:ln>
            <a:noFill/>
          </a:ln>
        </p:spPr>
      </p:pic>
      <p:grpSp>
        <p:nvGrpSpPr>
          <p:cNvPr id="1551" name="Group 17"/>
          <p:cNvGrpSpPr/>
          <p:nvPr/>
        </p:nvGrpSpPr>
        <p:grpSpPr>
          <a:xfrm>
            <a:off x="7761960" y="1818720"/>
            <a:ext cx="1106640" cy="3121920"/>
            <a:chOff x="7761960" y="1818720"/>
            <a:chExt cx="1106640" cy="3121920"/>
          </a:xfrm>
        </p:grpSpPr>
        <p:sp>
          <p:nvSpPr>
            <p:cNvPr id="1552" name="CustomShape 18"/>
            <p:cNvSpPr/>
            <p:nvPr/>
          </p:nvSpPr>
          <p:spPr>
            <a:xfrm flipH="1">
              <a:off x="7983720" y="4806000"/>
              <a:ext cx="884520" cy="134640"/>
            </a:xfrm>
            <a:prstGeom prst="ellipse">
              <a:avLst/>
            </a:prstGeom>
            <a:solidFill>
              <a:srgbClr val="000000">
                <a:alpha val="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553" name="Google Shape;2275;g1318671aeee_0_0" descr=""/>
            <p:cNvPicPr/>
            <p:nvPr/>
          </p:nvPicPr>
          <p:blipFill>
            <a:blip r:embed="rId4"/>
            <a:stretch/>
          </p:blipFill>
          <p:spPr>
            <a:xfrm flipH="1">
              <a:off x="7761960" y="1818720"/>
              <a:ext cx="1055160" cy="3055320"/>
            </a:xfrm>
            <a:prstGeom prst="rect">
              <a:avLst/>
            </a:prstGeom>
            <a:ln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4" name="Group 1"/>
          <p:cNvGrpSpPr/>
          <p:nvPr/>
        </p:nvGrpSpPr>
        <p:grpSpPr>
          <a:xfrm>
            <a:off x="1765080" y="379080"/>
            <a:ext cx="5613480" cy="777960"/>
            <a:chOff x="1765080" y="379080"/>
            <a:chExt cx="5613480" cy="777960"/>
          </a:xfrm>
        </p:grpSpPr>
        <p:sp>
          <p:nvSpPr>
            <p:cNvPr id="1555" name="CustomShape 2"/>
            <p:cNvSpPr/>
            <p:nvPr/>
          </p:nvSpPr>
          <p:spPr>
            <a:xfrm>
              <a:off x="1833120" y="469440"/>
              <a:ext cx="5476320" cy="604800"/>
            </a:xfrm>
            <a:custGeom>
              <a:avLst/>
              <a:gdLst/>
              <a:ahLst/>
              <a:rect l="l" t="t" r="r" b="b"/>
              <a:pathLst>
                <a:path w="277520" h="34573">
                  <a:moveTo>
                    <a:pt x="1" y="1"/>
                  </a:moveTo>
                  <a:lnTo>
                    <a:pt x="1" y="34573"/>
                  </a:lnTo>
                  <a:lnTo>
                    <a:pt x="277519" y="34573"/>
                  </a:lnTo>
                  <a:lnTo>
                    <a:pt x="2775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algn="bl" dir="4206196" dist="142804" rotWithShape="0">
                <a:srgbClr val="000000">
                  <a:alpha val="41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556" name="CustomShape 3"/>
            <p:cNvSpPr/>
            <p:nvPr/>
          </p:nvSpPr>
          <p:spPr>
            <a:xfrm>
              <a:off x="1765080" y="379080"/>
              <a:ext cx="5610240" cy="90360"/>
            </a:xfrm>
            <a:custGeom>
              <a:avLst/>
              <a:gdLst/>
              <a:ahLst/>
              <a:rect l="l" t="t" r="r" b="b"/>
              <a:pathLst>
                <a:path w="285750" h="5174">
                  <a:moveTo>
                    <a:pt x="4469" y="5174"/>
                  </a:moveTo>
                  <a:lnTo>
                    <a:pt x="0" y="0"/>
                  </a:lnTo>
                  <a:lnTo>
                    <a:pt x="285750" y="0"/>
                  </a:lnTo>
                  <a:lnTo>
                    <a:pt x="281987" y="5174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7" name="CustomShape 4"/>
            <p:cNvSpPr/>
            <p:nvPr/>
          </p:nvSpPr>
          <p:spPr>
            <a:xfrm>
              <a:off x="1765080" y="379080"/>
              <a:ext cx="77760" cy="773640"/>
            </a:xfrm>
            <a:custGeom>
              <a:avLst/>
              <a:gdLst/>
              <a:ahLst/>
              <a:rect l="l" t="t" r="r" b="b"/>
              <a:pathLst>
                <a:path w="4469" h="44214">
                  <a:moveTo>
                    <a:pt x="0" y="0"/>
                  </a:moveTo>
                  <a:lnTo>
                    <a:pt x="0" y="44214"/>
                  </a:lnTo>
                  <a:lnTo>
                    <a:pt x="4469" y="39746"/>
                  </a:lnTo>
                  <a:lnTo>
                    <a:pt x="4469" y="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8" name="CustomShape 5"/>
            <p:cNvSpPr/>
            <p:nvPr/>
          </p:nvSpPr>
          <p:spPr>
            <a:xfrm>
              <a:off x="7310160" y="379080"/>
              <a:ext cx="65520" cy="773640"/>
            </a:xfrm>
            <a:custGeom>
              <a:avLst/>
              <a:gdLst/>
              <a:ahLst/>
              <a:rect l="l" t="t" r="r" b="b"/>
              <a:pathLst>
                <a:path w="3763" h="44214">
                  <a:moveTo>
                    <a:pt x="3763" y="0"/>
                  </a:moveTo>
                  <a:lnTo>
                    <a:pt x="0" y="5174"/>
                  </a:lnTo>
                  <a:lnTo>
                    <a:pt x="0" y="39746"/>
                  </a:lnTo>
                  <a:lnTo>
                    <a:pt x="3763" y="44214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9" name="CustomShape 6"/>
            <p:cNvSpPr/>
            <p:nvPr/>
          </p:nvSpPr>
          <p:spPr>
            <a:xfrm>
              <a:off x="1765080" y="1075680"/>
              <a:ext cx="5613480" cy="81360"/>
            </a:xfrm>
            <a:custGeom>
              <a:avLst/>
              <a:gdLst/>
              <a:ahLst/>
              <a:rect l="l" t="t" r="r" b="b"/>
              <a:pathLst>
                <a:path w="224515" h="3268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36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0" name="CustomShape 7"/>
            <p:cNvSpPr/>
            <p:nvPr/>
          </p:nvSpPr>
          <p:spPr>
            <a:xfrm flipH="1" rot="10800000">
              <a:off x="1764720" y="379440"/>
              <a:ext cx="5613480" cy="96120"/>
            </a:xfrm>
            <a:custGeom>
              <a:avLst/>
              <a:gdLst/>
              <a:ahLst/>
              <a:rect l="l" t="t" r="r" b="b"/>
              <a:pathLst>
                <a:path w="224515" h="3268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36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61" name="TextShape 8"/>
          <p:cNvSpPr txBox="1"/>
          <p:nvPr/>
        </p:nvSpPr>
        <p:spPr>
          <a:xfrm>
            <a:off x="2383200" y="1847160"/>
            <a:ext cx="4376880" cy="2090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382d4b"/>
                </a:solidFill>
                <a:latin typeface="Chivo"/>
                <a:ea typeface="Chivo"/>
              </a:rPr>
              <a:t>The program helps CS students with their studies that it :</a:t>
            </a:r>
            <a:br/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marL="457200" indent="-323640">
              <a:lnSpc>
                <a:spcPct val="100000"/>
              </a:lnSpc>
              <a:buClr>
                <a:srgbClr val="382d4b"/>
              </a:buClr>
              <a:buFont typeface="Barlow Semi Condensed"/>
              <a:buChar char="●"/>
              <a:tabLst>
                <a:tab algn="l" pos="0"/>
              </a:tabLst>
            </a:pPr>
            <a:r>
              <a:rPr b="0" lang="en-US" sz="1500" spc="-1" strike="noStrike">
                <a:solidFill>
                  <a:srgbClr val="382d4b"/>
                </a:solidFill>
                <a:latin typeface="Chivo"/>
                <a:ea typeface="Chivo"/>
              </a:rPr>
              <a:t>Solves problems in math , logic design and physics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marL="457200" indent="-323640">
              <a:lnSpc>
                <a:spcPct val="100000"/>
              </a:lnSpc>
              <a:buClr>
                <a:srgbClr val="382d4b"/>
              </a:buClr>
              <a:buFont typeface="Barlow Semi Condensed"/>
              <a:buChar char="●"/>
              <a:tabLst>
                <a:tab algn="l" pos="0"/>
              </a:tabLst>
            </a:pPr>
            <a:r>
              <a:rPr b="0" lang="en-US" sz="1500" spc="-1" strike="noStrike">
                <a:solidFill>
                  <a:srgbClr val="382d4b"/>
                </a:solidFill>
                <a:latin typeface="Chivo"/>
                <a:ea typeface="Chivo"/>
              </a:rPr>
              <a:t>has books and some information about professors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marL="457200" indent="-323640">
              <a:lnSpc>
                <a:spcPct val="100000"/>
              </a:lnSpc>
              <a:buClr>
                <a:srgbClr val="382d4b"/>
              </a:buClr>
              <a:buFont typeface="Barlow Semi Condensed"/>
              <a:buChar char="●"/>
              <a:tabLst>
                <a:tab algn="l" pos="0"/>
              </a:tabLst>
            </a:pPr>
            <a:r>
              <a:rPr b="0" lang="en-US" sz="1500" spc="-1" strike="noStrike">
                <a:solidFill>
                  <a:srgbClr val="382d4b"/>
                </a:solidFill>
                <a:latin typeface="Chivo"/>
                <a:ea typeface="Chivo"/>
              </a:rPr>
              <a:t> </a:t>
            </a:r>
            <a:r>
              <a:rPr b="0" lang="en-US" sz="1500" spc="-1" strike="noStrike">
                <a:solidFill>
                  <a:srgbClr val="382d4b"/>
                </a:solidFill>
                <a:latin typeface="Chivo"/>
                <a:ea typeface="Chivo"/>
              </a:rPr>
              <a:t>has an easy interface to use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marL="457200" indent="-323640">
              <a:lnSpc>
                <a:spcPct val="100000"/>
              </a:lnSpc>
              <a:buClr>
                <a:srgbClr val="382d4b"/>
              </a:buClr>
              <a:buFont typeface="Barlow Semi Condensed"/>
              <a:buChar char="●"/>
              <a:tabLst>
                <a:tab algn="l" pos="0"/>
              </a:tabLst>
            </a:pPr>
            <a:r>
              <a:rPr b="0" lang="en-US" sz="1500" spc="-1" strike="noStrike">
                <a:solidFill>
                  <a:srgbClr val="382d4b"/>
                </a:solidFill>
                <a:latin typeface="Chivo"/>
                <a:ea typeface="Chivo"/>
              </a:rPr>
              <a:t>Has  a GPA  Calculator and some games </a:t>
            </a:r>
            <a:br/>
            <a:r>
              <a:rPr b="0" lang="en-US" sz="1500" spc="-1" strike="noStrike">
                <a:solidFill>
                  <a:srgbClr val="382d4b"/>
                </a:solidFill>
                <a:latin typeface="Chivo"/>
              </a:rPr>
              <a:t> 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382d4b"/>
                </a:solidFill>
                <a:latin typeface="Chivo"/>
                <a:ea typeface="Chivo"/>
              </a:rPr>
              <a:t> 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2" name="TextShape 9"/>
          <p:cNvSpPr txBox="1"/>
          <p:nvPr/>
        </p:nvSpPr>
        <p:spPr>
          <a:xfrm>
            <a:off x="720000" y="539640"/>
            <a:ext cx="7703640" cy="4568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Fjalla One"/>
                <a:ea typeface="Fjalla One"/>
              </a:rPr>
              <a:t>  </a:t>
            </a:r>
            <a:r>
              <a:rPr b="1" lang="en-US" sz="3200" spc="-1" strike="noStrike">
                <a:solidFill>
                  <a:srgbClr val="ffffff"/>
                </a:solidFill>
                <a:latin typeface="Fjalla One"/>
                <a:ea typeface="Fjalla One"/>
              </a:rPr>
              <a:t>METHODS AND TOOLS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3" name="Group 1"/>
          <p:cNvGrpSpPr/>
          <p:nvPr/>
        </p:nvGrpSpPr>
        <p:grpSpPr>
          <a:xfrm>
            <a:off x="1765080" y="379080"/>
            <a:ext cx="5613480" cy="777960"/>
            <a:chOff x="1765080" y="379080"/>
            <a:chExt cx="5613480" cy="777960"/>
          </a:xfrm>
        </p:grpSpPr>
        <p:sp>
          <p:nvSpPr>
            <p:cNvPr id="1564" name="CustomShape 2"/>
            <p:cNvSpPr/>
            <p:nvPr/>
          </p:nvSpPr>
          <p:spPr>
            <a:xfrm>
              <a:off x="1833120" y="469440"/>
              <a:ext cx="5476320" cy="604800"/>
            </a:xfrm>
            <a:custGeom>
              <a:avLst/>
              <a:gdLst/>
              <a:ahLst/>
              <a:rect l="l" t="t" r="r" b="b"/>
              <a:pathLst>
                <a:path w="277520" h="34573">
                  <a:moveTo>
                    <a:pt x="1" y="1"/>
                  </a:moveTo>
                  <a:lnTo>
                    <a:pt x="1" y="34573"/>
                  </a:lnTo>
                  <a:lnTo>
                    <a:pt x="277519" y="34573"/>
                  </a:lnTo>
                  <a:lnTo>
                    <a:pt x="2775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algn="bl" dir="4206196" dist="142804" rotWithShape="0">
                <a:srgbClr val="000000">
                  <a:alpha val="41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565" name="CustomShape 3"/>
            <p:cNvSpPr/>
            <p:nvPr/>
          </p:nvSpPr>
          <p:spPr>
            <a:xfrm>
              <a:off x="1765080" y="379080"/>
              <a:ext cx="5610240" cy="90360"/>
            </a:xfrm>
            <a:custGeom>
              <a:avLst/>
              <a:gdLst/>
              <a:ahLst/>
              <a:rect l="l" t="t" r="r" b="b"/>
              <a:pathLst>
                <a:path w="285750" h="5174">
                  <a:moveTo>
                    <a:pt x="4469" y="5174"/>
                  </a:moveTo>
                  <a:lnTo>
                    <a:pt x="0" y="0"/>
                  </a:lnTo>
                  <a:lnTo>
                    <a:pt x="285750" y="0"/>
                  </a:lnTo>
                  <a:lnTo>
                    <a:pt x="281987" y="5174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6" name="CustomShape 4"/>
            <p:cNvSpPr/>
            <p:nvPr/>
          </p:nvSpPr>
          <p:spPr>
            <a:xfrm>
              <a:off x="1765080" y="379080"/>
              <a:ext cx="77760" cy="773640"/>
            </a:xfrm>
            <a:custGeom>
              <a:avLst/>
              <a:gdLst/>
              <a:ahLst/>
              <a:rect l="l" t="t" r="r" b="b"/>
              <a:pathLst>
                <a:path w="4469" h="44214">
                  <a:moveTo>
                    <a:pt x="0" y="0"/>
                  </a:moveTo>
                  <a:lnTo>
                    <a:pt x="0" y="44214"/>
                  </a:lnTo>
                  <a:lnTo>
                    <a:pt x="4469" y="39746"/>
                  </a:lnTo>
                  <a:lnTo>
                    <a:pt x="4469" y="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7" name="CustomShape 5"/>
            <p:cNvSpPr/>
            <p:nvPr/>
          </p:nvSpPr>
          <p:spPr>
            <a:xfrm>
              <a:off x="7310160" y="379080"/>
              <a:ext cx="65520" cy="773640"/>
            </a:xfrm>
            <a:custGeom>
              <a:avLst/>
              <a:gdLst/>
              <a:ahLst/>
              <a:rect l="l" t="t" r="r" b="b"/>
              <a:pathLst>
                <a:path w="3763" h="44214">
                  <a:moveTo>
                    <a:pt x="3763" y="0"/>
                  </a:moveTo>
                  <a:lnTo>
                    <a:pt x="0" y="5174"/>
                  </a:lnTo>
                  <a:lnTo>
                    <a:pt x="0" y="39746"/>
                  </a:lnTo>
                  <a:lnTo>
                    <a:pt x="3763" y="44214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8" name="CustomShape 6"/>
            <p:cNvSpPr/>
            <p:nvPr/>
          </p:nvSpPr>
          <p:spPr>
            <a:xfrm>
              <a:off x="1765080" y="1075680"/>
              <a:ext cx="5613480" cy="81360"/>
            </a:xfrm>
            <a:custGeom>
              <a:avLst/>
              <a:gdLst/>
              <a:ahLst/>
              <a:rect l="l" t="t" r="r" b="b"/>
              <a:pathLst>
                <a:path w="224515" h="3268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36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9" name="CustomShape 7"/>
            <p:cNvSpPr/>
            <p:nvPr/>
          </p:nvSpPr>
          <p:spPr>
            <a:xfrm flipH="1" rot="10800000">
              <a:off x="1764720" y="379440"/>
              <a:ext cx="5613480" cy="96120"/>
            </a:xfrm>
            <a:custGeom>
              <a:avLst/>
              <a:gdLst/>
              <a:ahLst/>
              <a:rect l="l" t="t" r="r" b="b"/>
              <a:pathLst>
                <a:path w="224515" h="3268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36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70" name="TextShape 8"/>
          <p:cNvSpPr txBox="1"/>
          <p:nvPr/>
        </p:nvSpPr>
        <p:spPr>
          <a:xfrm>
            <a:off x="720000" y="539640"/>
            <a:ext cx="7703640" cy="4568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Fjalla One"/>
                <a:ea typeface="Fjalla One"/>
              </a:rPr>
              <a:t>learning objectives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1" name="CustomShape 9"/>
          <p:cNvSpPr/>
          <p:nvPr/>
        </p:nvSpPr>
        <p:spPr>
          <a:xfrm flipH="1">
            <a:off x="721440" y="3233520"/>
            <a:ext cx="1801080" cy="62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382d4b"/>
                </a:solidFill>
                <a:latin typeface="Fjalla One"/>
                <a:ea typeface="Fjalla One"/>
              </a:rPr>
              <a:t>Programming basics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572" name="CustomShape 10"/>
          <p:cNvSpPr/>
          <p:nvPr/>
        </p:nvSpPr>
        <p:spPr>
          <a:xfrm flipH="1">
            <a:off x="2689200" y="3233160"/>
            <a:ext cx="1801080" cy="36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382d4b"/>
                </a:solidFill>
                <a:latin typeface="Fjalla One"/>
                <a:ea typeface="Fjalla One"/>
              </a:rPr>
              <a:t>OOP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573" name="CustomShape 11"/>
          <p:cNvSpPr/>
          <p:nvPr/>
        </p:nvSpPr>
        <p:spPr>
          <a:xfrm flipH="1">
            <a:off x="4654800" y="3233520"/>
            <a:ext cx="1801080" cy="62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382d4b"/>
                </a:solidFill>
                <a:latin typeface="Fjalla One"/>
                <a:ea typeface="Fjalla One"/>
              </a:rPr>
              <a:t>Graphical interface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574" name="CustomShape 12"/>
          <p:cNvSpPr/>
          <p:nvPr/>
        </p:nvSpPr>
        <p:spPr>
          <a:xfrm flipH="1">
            <a:off x="6620400" y="3233520"/>
            <a:ext cx="1801080" cy="66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382d4b"/>
                </a:solidFill>
                <a:latin typeface="Fjalla One"/>
                <a:ea typeface="Fjalla One"/>
              </a:rPr>
              <a:t>software management</a:t>
            </a:r>
            <a:endParaRPr b="0" lang="en-US" sz="2200" spc="-1" strike="noStrike">
              <a:latin typeface="Arial"/>
            </a:endParaRPr>
          </a:p>
        </p:txBody>
      </p:sp>
      <p:grpSp>
        <p:nvGrpSpPr>
          <p:cNvPr id="1575" name="Group 13"/>
          <p:cNvGrpSpPr/>
          <p:nvPr/>
        </p:nvGrpSpPr>
        <p:grpSpPr>
          <a:xfrm>
            <a:off x="1185480" y="2068920"/>
            <a:ext cx="875160" cy="1014840"/>
            <a:chOff x="1185480" y="2068920"/>
            <a:chExt cx="875160" cy="1014840"/>
          </a:xfrm>
        </p:grpSpPr>
        <p:sp>
          <p:nvSpPr>
            <p:cNvPr id="1576" name="CustomShape 14"/>
            <p:cNvSpPr/>
            <p:nvPr/>
          </p:nvSpPr>
          <p:spPr>
            <a:xfrm>
              <a:off x="1185480" y="2068920"/>
              <a:ext cx="875160" cy="1014840"/>
            </a:xfrm>
            <a:custGeom>
              <a:avLst/>
              <a:gdLst/>
              <a:ahLst/>
              <a:rect l="l" t="t" r="r" b="b"/>
              <a:pathLst>
                <a:path w="26211" h="30366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algn="bl" dir="2384983" dist="47291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577" name="CustomShape 15"/>
            <p:cNvSpPr/>
            <p:nvPr/>
          </p:nvSpPr>
          <p:spPr>
            <a:xfrm>
              <a:off x="1227960" y="2108160"/>
              <a:ext cx="803880" cy="92196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8" name="CustomShape 16"/>
            <p:cNvSpPr/>
            <p:nvPr/>
          </p:nvSpPr>
          <p:spPr>
            <a:xfrm>
              <a:off x="1227960" y="2108160"/>
              <a:ext cx="803880" cy="92196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9" name="CustomShape 17"/>
            <p:cNvSpPr/>
            <p:nvPr/>
          </p:nvSpPr>
          <p:spPr>
            <a:xfrm>
              <a:off x="1270800" y="3030480"/>
              <a:ext cx="729000" cy="3168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0" name="CustomShape 18"/>
            <p:cNvSpPr/>
            <p:nvPr/>
          </p:nvSpPr>
          <p:spPr>
            <a:xfrm>
              <a:off x="1270800" y="3030480"/>
              <a:ext cx="729000" cy="3168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1" name="CustomShape 19"/>
            <p:cNvSpPr/>
            <p:nvPr/>
          </p:nvSpPr>
          <p:spPr>
            <a:xfrm>
              <a:off x="1227960" y="2108160"/>
              <a:ext cx="803880" cy="6732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2" name="CustomShape 20"/>
            <p:cNvSpPr/>
            <p:nvPr/>
          </p:nvSpPr>
          <p:spPr>
            <a:xfrm>
              <a:off x="1227960" y="2108160"/>
              <a:ext cx="803880" cy="6732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83" name="Group 21"/>
          <p:cNvGrpSpPr/>
          <p:nvPr/>
        </p:nvGrpSpPr>
        <p:grpSpPr>
          <a:xfrm>
            <a:off x="3152880" y="2068920"/>
            <a:ext cx="875160" cy="1014840"/>
            <a:chOff x="3152880" y="2068920"/>
            <a:chExt cx="875160" cy="1014840"/>
          </a:xfrm>
        </p:grpSpPr>
        <p:sp>
          <p:nvSpPr>
            <p:cNvPr id="1584" name="CustomShape 22"/>
            <p:cNvSpPr/>
            <p:nvPr/>
          </p:nvSpPr>
          <p:spPr>
            <a:xfrm>
              <a:off x="3152880" y="2068920"/>
              <a:ext cx="875160" cy="1014840"/>
            </a:xfrm>
            <a:custGeom>
              <a:avLst/>
              <a:gdLst/>
              <a:ahLst/>
              <a:rect l="l" t="t" r="r" b="b"/>
              <a:pathLst>
                <a:path w="26211" h="30366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algn="bl" dir="2384983" dist="47291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585" name="CustomShape 23"/>
            <p:cNvSpPr/>
            <p:nvPr/>
          </p:nvSpPr>
          <p:spPr>
            <a:xfrm>
              <a:off x="3195720" y="2108160"/>
              <a:ext cx="803880" cy="92196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6" name="CustomShape 24"/>
            <p:cNvSpPr/>
            <p:nvPr/>
          </p:nvSpPr>
          <p:spPr>
            <a:xfrm>
              <a:off x="3195720" y="2108160"/>
              <a:ext cx="803880" cy="92196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7" name="CustomShape 25"/>
            <p:cNvSpPr/>
            <p:nvPr/>
          </p:nvSpPr>
          <p:spPr>
            <a:xfrm>
              <a:off x="3238200" y="3030480"/>
              <a:ext cx="729000" cy="3168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8" name="CustomShape 26"/>
            <p:cNvSpPr/>
            <p:nvPr/>
          </p:nvSpPr>
          <p:spPr>
            <a:xfrm>
              <a:off x="3238200" y="3030480"/>
              <a:ext cx="729000" cy="3168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9" name="CustomShape 27"/>
            <p:cNvSpPr/>
            <p:nvPr/>
          </p:nvSpPr>
          <p:spPr>
            <a:xfrm>
              <a:off x="3195720" y="2108160"/>
              <a:ext cx="803880" cy="6732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0" name="CustomShape 28"/>
            <p:cNvSpPr/>
            <p:nvPr/>
          </p:nvSpPr>
          <p:spPr>
            <a:xfrm>
              <a:off x="3195720" y="2108160"/>
              <a:ext cx="803880" cy="6732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91" name="Group 29"/>
          <p:cNvGrpSpPr/>
          <p:nvPr/>
        </p:nvGrpSpPr>
        <p:grpSpPr>
          <a:xfrm>
            <a:off x="5118480" y="2068920"/>
            <a:ext cx="875160" cy="1014840"/>
            <a:chOff x="5118480" y="2068920"/>
            <a:chExt cx="875160" cy="1014840"/>
          </a:xfrm>
        </p:grpSpPr>
        <p:sp>
          <p:nvSpPr>
            <p:cNvPr id="1592" name="CustomShape 30"/>
            <p:cNvSpPr/>
            <p:nvPr/>
          </p:nvSpPr>
          <p:spPr>
            <a:xfrm>
              <a:off x="5118480" y="2068920"/>
              <a:ext cx="875160" cy="1014840"/>
            </a:xfrm>
            <a:custGeom>
              <a:avLst/>
              <a:gdLst/>
              <a:ahLst/>
              <a:rect l="l" t="t" r="r" b="b"/>
              <a:pathLst>
                <a:path w="26211" h="30366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algn="bl" dir="2384983" dist="47291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593" name="CustomShape 31"/>
            <p:cNvSpPr/>
            <p:nvPr/>
          </p:nvSpPr>
          <p:spPr>
            <a:xfrm>
              <a:off x="5161320" y="2108160"/>
              <a:ext cx="803880" cy="92196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4" name="CustomShape 32"/>
            <p:cNvSpPr/>
            <p:nvPr/>
          </p:nvSpPr>
          <p:spPr>
            <a:xfrm>
              <a:off x="5161320" y="2108160"/>
              <a:ext cx="803880" cy="92196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5" name="CustomShape 33"/>
            <p:cNvSpPr/>
            <p:nvPr/>
          </p:nvSpPr>
          <p:spPr>
            <a:xfrm>
              <a:off x="5204160" y="3030480"/>
              <a:ext cx="729000" cy="3168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6" name="CustomShape 34"/>
            <p:cNvSpPr/>
            <p:nvPr/>
          </p:nvSpPr>
          <p:spPr>
            <a:xfrm>
              <a:off x="5204160" y="3030480"/>
              <a:ext cx="729000" cy="3168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7" name="CustomShape 35"/>
            <p:cNvSpPr/>
            <p:nvPr/>
          </p:nvSpPr>
          <p:spPr>
            <a:xfrm>
              <a:off x="5161320" y="2108160"/>
              <a:ext cx="803880" cy="6732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8" name="CustomShape 36"/>
            <p:cNvSpPr/>
            <p:nvPr/>
          </p:nvSpPr>
          <p:spPr>
            <a:xfrm>
              <a:off x="5161320" y="2108160"/>
              <a:ext cx="803880" cy="6732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99" name="Group 37"/>
          <p:cNvGrpSpPr/>
          <p:nvPr/>
        </p:nvGrpSpPr>
        <p:grpSpPr>
          <a:xfrm>
            <a:off x="7084440" y="2068920"/>
            <a:ext cx="875160" cy="1014840"/>
            <a:chOff x="7084440" y="2068920"/>
            <a:chExt cx="875160" cy="1014840"/>
          </a:xfrm>
        </p:grpSpPr>
        <p:sp>
          <p:nvSpPr>
            <p:cNvPr id="1600" name="CustomShape 38"/>
            <p:cNvSpPr/>
            <p:nvPr/>
          </p:nvSpPr>
          <p:spPr>
            <a:xfrm>
              <a:off x="7084440" y="2068920"/>
              <a:ext cx="875160" cy="1014840"/>
            </a:xfrm>
            <a:custGeom>
              <a:avLst/>
              <a:gdLst/>
              <a:ahLst/>
              <a:rect l="l" t="t" r="r" b="b"/>
              <a:pathLst>
                <a:path w="26211" h="30366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algn="bl" dir="2384983" dist="47291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601" name="CustomShape 39"/>
            <p:cNvSpPr/>
            <p:nvPr/>
          </p:nvSpPr>
          <p:spPr>
            <a:xfrm>
              <a:off x="7126920" y="2108160"/>
              <a:ext cx="803880" cy="92196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2" name="CustomShape 40"/>
            <p:cNvSpPr/>
            <p:nvPr/>
          </p:nvSpPr>
          <p:spPr>
            <a:xfrm>
              <a:off x="7126920" y="2108160"/>
              <a:ext cx="803880" cy="92196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3" name="CustomShape 41"/>
            <p:cNvSpPr/>
            <p:nvPr/>
          </p:nvSpPr>
          <p:spPr>
            <a:xfrm>
              <a:off x="7169760" y="3030480"/>
              <a:ext cx="729000" cy="3168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4" name="CustomShape 42"/>
            <p:cNvSpPr/>
            <p:nvPr/>
          </p:nvSpPr>
          <p:spPr>
            <a:xfrm>
              <a:off x="7169760" y="3030480"/>
              <a:ext cx="729000" cy="3168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5" name="CustomShape 43"/>
            <p:cNvSpPr/>
            <p:nvPr/>
          </p:nvSpPr>
          <p:spPr>
            <a:xfrm>
              <a:off x="7126920" y="2108160"/>
              <a:ext cx="803880" cy="6732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6" name="CustomShape 44"/>
            <p:cNvSpPr/>
            <p:nvPr/>
          </p:nvSpPr>
          <p:spPr>
            <a:xfrm>
              <a:off x="7126920" y="2108160"/>
              <a:ext cx="803880" cy="6732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07" name="CustomShape 45"/>
          <p:cNvSpPr/>
          <p:nvPr/>
        </p:nvSpPr>
        <p:spPr>
          <a:xfrm flipH="1">
            <a:off x="1101600" y="1633320"/>
            <a:ext cx="1042560" cy="36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382d4b"/>
                </a:solidFill>
                <a:latin typeface="Fjalla One"/>
                <a:ea typeface="Fjalla One"/>
              </a:rPr>
              <a:t>01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608" name="CustomShape 46"/>
          <p:cNvSpPr/>
          <p:nvPr/>
        </p:nvSpPr>
        <p:spPr>
          <a:xfrm flipH="1">
            <a:off x="3068640" y="1632960"/>
            <a:ext cx="1042200" cy="36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382d4b"/>
                </a:solidFill>
                <a:latin typeface="Fjalla One"/>
                <a:ea typeface="Fjalla One"/>
              </a:rPr>
              <a:t>02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609" name="CustomShape 47"/>
          <p:cNvSpPr/>
          <p:nvPr/>
        </p:nvSpPr>
        <p:spPr>
          <a:xfrm flipH="1">
            <a:off x="5034240" y="1632960"/>
            <a:ext cx="1042200" cy="36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382d4b"/>
                </a:solidFill>
                <a:latin typeface="Fjalla One"/>
                <a:ea typeface="Fjalla One"/>
              </a:rPr>
              <a:t>03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610" name="CustomShape 48"/>
          <p:cNvSpPr/>
          <p:nvPr/>
        </p:nvSpPr>
        <p:spPr>
          <a:xfrm flipH="1">
            <a:off x="7000200" y="1632960"/>
            <a:ext cx="1042200" cy="36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382d4b"/>
                </a:solidFill>
                <a:latin typeface="Fjalla One"/>
                <a:ea typeface="Fjalla One"/>
              </a:rPr>
              <a:t>04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611" name="CustomShape 49"/>
          <p:cNvSpPr/>
          <p:nvPr/>
        </p:nvSpPr>
        <p:spPr>
          <a:xfrm>
            <a:off x="2144520" y="1815840"/>
            <a:ext cx="1049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1"/>
            </a:solidFill>
            <a:round/>
            <a:headEnd len="med" type="diamond" w="med"/>
            <a:tailEnd len="med" type="diamond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12" name="CustomShape 50"/>
          <p:cNvSpPr/>
          <p:nvPr/>
        </p:nvSpPr>
        <p:spPr>
          <a:xfrm>
            <a:off x="4111920" y="1815840"/>
            <a:ext cx="922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1"/>
            </a:solidFill>
            <a:round/>
            <a:headEnd len="med" type="diamond" w="med"/>
            <a:tailEnd len="med" type="diamond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13" name="CustomShape 51"/>
          <p:cNvSpPr/>
          <p:nvPr/>
        </p:nvSpPr>
        <p:spPr>
          <a:xfrm>
            <a:off x="6077520" y="1815840"/>
            <a:ext cx="1095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1"/>
            </a:solidFill>
            <a:round/>
            <a:headEnd len="med" type="diamond" w="med"/>
            <a:tailEnd len="med" type="diamond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614" name="Group 52"/>
          <p:cNvGrpSpPr/>
          <p:nvPr/>
        </p:nvGrpSpPr>
        <p:grpSpPr>
          <a:xfrm>
            <a:off x="1358640" y="2347920"/>
            <a:ext cx="528840" cy="456840"/>
            <a:chOff x="1358640" y="2347920"/>
            <a:chExt cx="528840" cy="456840"/>
          </a:xfrm>
        </p:grpSpPr>
        <p:sp>
          <p:nvSpPr>
            <p:cNvPr id="1615" name="CustomShape 53"/>
            <p:cNvSpPr/>
            <p:nvPr/>
          </p:nvSpPr>
          <p:spPr>
            <a:xfrm>
              <a:off x="1391760" y="2436840"/>
              <a:ext cx="458280" cy="277560"/>
            </a:xfrm>
            <a:custGeom>
              <a:avLst/>
              <a:gdLst/>
              <a:ahLst/>
              <a:rect l="l" t="t" r="r" b="b"/>
              <a:pathLst>
                <a:path w="15462" h="9353">
                  <a:moveTo>
                    <a:pt x="6338" y="0"/>
                  </a:moveTo>
                  <a:lnTo>
                    <a:pt x="6236" y="51"/>
                  </a:lnTo>
                  <a:lnTo>
                    <a:pt x="6159" y="102"/>
                  </a:lnTo>
                  <a:lnTo>
                    <a:pt x="6108" y="179"/>
                  </a:lnTo>
                  <a:lnTo>
                    <a:pt x="26" y="9021"/>
                  </a:lnTo>
                  <a:lnTo>
                    <a:pt x="1" y="9072"/>
                  </a:lnTo>
                  <a:lnTo>
                    <a:pt x="1" y="9123"/>
                  </a:lnTo>
                  <a:lnTo>
                    <a:pt x="26" y="9225"/>
                  </a:lnTo>
                  <a:lnTo>
                    <a:pt x="77" y="9302"/>
                  </a:lnTo>
                  <a:lnTo>
                    <a:pt x="128" y="9327"/>
                  </a:lnTo>
                  <a:lnTo>
                    <a:pt x="205" y="9353"/>
                  </a:lnTo>
                  <a:lnTo>
                    <a:pt x="15103" y="9353"/>
                  </a:lnTo>
                  <a:lnTo>
                    <a:pt x="15180" y="9327"/>
                  </a:lnTo>
                  <a:lnTo>
                    <a:pt x="15257" y="9302"/>
                  </a:lnTo>
                  <a:lnTo>
                    <a:pt x="15333" y="9276"/>
                  </a:lnTo>
                  <a:lnTo>
                    <a:pt x="15384" y="9225"/>
                  </a:lnTo>
                  <a:lnTo>
                    <a:pt x="15410" y="9174"/>
                  </a:lnTo>
                  <a:lnTo>
                    <a:pt x="15435" y="9097"/>
                  </a:lnTo>
                  <a:lnTo>
                    <a:pt x="15461" y="9021"/>
                  </a:lnTo>
                  <a:lnTo>
                    <a:pt x="15461" y="8944"/>
                  </a:lnTo>
                  <a:lnTo>
                    <a:pt x="14056" y="281"/>
                  </a:lnTo>
                  <a:lnTo>
                    <a:pt x="14004" y="179"/>
                  </a:lnTo>
                  <a:lnTo>
                    <a:pt x="13928" y="77"/>
                  </a:lnTo>
                  <a:lnTo>
                    <a:pt x="13826" y="26"/>
                  </a:lnTo>
                  <a:lnTo>
                    <a:pt x="136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6" name="CustomShape 54"/>
            <p:cNvSpPr/>
            <p:nvPr/>
          </p:nvSpPr>
          <p:spPr>
            <a:xfrm>
              <a:off x="1529640" y="2673720"/>
              <a:ext cx="40680" cy="40680"/>
            </a:xfrm>
            <a:custGeom>
              <a:avLst/>
              <a:gdLst/>
              <a:ahLst/>
              <a:rect l="l" t="t" r="r" b="b"/>
              <a:pathLst>
                <a:path w="1381" h="1380">
                  <a:moveTo>
                    <a:pt x="0" y="0"/>
                  </a:moveTo>
                  <a:lnTo>
                    <a:pt x="0" y="1380"/>
                  </a:lnTo>
                  <a:lnTo>
                    <a:pt x="1380" y="1380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ffbe3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7" name="CustomShape 55"/>
            <p:cNvSpPr/>
            <p:nvPr/>
          </p:nvSpPr>
          <p:spPr>
            <a:xfrm>
              <a:off x="1550160" y="2673720"/>
              <a:ext cx="20160" cy="40680"/>
            </a:xfrm>
            <a:custGeom>
              <a:avLst/>
              <a:gdLst/>
              <a:ahLst/>
              <a:rect l="l" t="t" r="r" b="b"/>
              <a:pathLst>
                <a:path w="691" h="1380">
                  <a:moveTo>
                    <a:pt x="0" y="0"/>
                  </a:moveTo>
                  <a:lnTo>
                    <a:pt x="0" y="1380"/>
                  </a:lnTo>
                  <a:lnTo>
                    <a:pt x="690" y="1380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rgbClr val="ffbe3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8" name="CustomShape 56"/>
            <p:cNvSpPr/>
            <p:nvPr/>
          </p:nvSpPr>
          <p:spPr>
            <a:xfrm>
              <a:off x="1358640" y="2738160"/>
              <a:ext cx="55080" cy="66600"/>
            </a:xfrm>
            <a:custGeom>
              <a:avLst/>
              <a:gdLst/>
              <a:ahLst/>
              <a:rect l="l" t="t" r="r" b="b"/>
              <a:pathLst>
                <a:path w="1866" h="2249">
                  <a:moveTo>
                    <a:pt x="946" y="920"/>
                  </a:moveTo>
                  <a:lnTo>
                    <a:pt x="1073" y="1303"/>
                  </a:lnTo>
                  <a:lnTo>
                    <a:pt x="792" y="1303"/>
                  </a:lnTo>
                  <a:lnTo>
                    <a:pt x="946" y="920"/>
                  </a:lnTo>
                  <a:close/>
                  <a:moveTo>
                    <a:pt x="843" y="0"/>
                  </a:moveTo>
                  <a:lnTo>
                    <a:pt x="767" y="51"/>
                  </a:lnTo>
                  <a:lnTo>
                    <a:pt x="716" y="102"/>
                  </a:lnTo>
                  <a:lnTo>
                    <a:pt x="665" y="179"/>
                  </a:lnTo>
                  <a:lnTo>
                    <a:pt x="26" y="1891"/>
                  </a:lnTo>
                  <a:lnTo>
                    <a:pt x="0" y="1993"/>
                  </a:lnTo>
                  <a:lnTo>
                    <a:pt x="26" y="2070"/>
                  </a:lnTo>
                  <a:lnTo>
                    <a:pt x="77" y="2172"/>
                  </a:lnTo>
                  <a:lnTo>
                    <a:pt x="179" y="2223"/>
                  </a:lnTo>
                  <a:lnTo>
                    <a:pt x="281" y="2249"/>
                  </a:lnTo>
                  <a:lnTo>
                    <a:pt x="358" y="2223"/>
                  </a:lnTo>
                  <a:lnTo>
                    <a:pt x="460" y="2147"/>
                  </a:lnTo>
                  <a:lnTo>
                    <a:pt x="511" y="2070"/>
                  </a:lnTo>
                  <a:lnTo>
                    <a:pt x="588" y="1815"/>
                  </a:lnTo>
                  <a:lnTo>
                    <a:pt x="1278" y="1815"/>
                  </a:lnTo>
                  <a:lnTo>
                    <a:pt x="1380" y="2070"/>
                  </a:lnTo>
                  <a:lnTo>
                    <a:pt x="1406" y="2147"/>
                  </a:lnTo>
                  <a:lnTo>
                    <a:pt x="1457" y="2198"/>
                  </a:lnTo>
                  <a:lnTo>
                    <a:pt x="1533" y="2223"/>
                  </a:lnTo>
                  <a:lnTo>
                    <a:pt x="1610" y="2249"/>
                  </a:lnTo>
                  <a:lnTo>
                    <a:pt x="1712" y="2223"/>
                  </a:lnTo>
                  <a:lnTo>
                    <a:pt x="1815" y="2147"/>
                  </a:lnTo>
                  <a:lnTo>
                    <a:pt x="1840" y="2070"/>
                  </a:lnTo>
                  <a:lnTo>
                    <a:pt x="1866" y="2019"/>
                  </a:lnTo>
                  <a:lnTo>
                    <a:pt x="1866" y="1942"/>
                  </a:lnTo>
                  <a:lnTo>
                    <a:pt x="1866" y="1891"/>
                  </a:lnTo>
                  <a:lnTo>
                    <a:pt x="1227" y="179"/>
                  </a:lnTo>
                  <a:lnTo>
                    <a:pt x="1176" y="102"/>
                  </a:lnTo>
                  <a:lnTo>
                    <a:pt x="1099" y="51"/>
                  </a:lnTo>
                  <a:lnTo>
                    <a:pt x="1022" y="0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9" name="CustomShape 57"/>
            <p:cNvSpPr/>
            <p:nvPr/>
          </p:nvSpPr>
          <p:spPr>
            <a:xfrm>
              <a:off x="1568520" y="2347920"/>
              <a:ext cx="48960" cy="65160"/>
            </a:xfrm>
            <a:custGeom>
              <a:avLst/>
              <a:gdLst/>
              <a:ahLst/>
              <a:rect l="l" t="t" r="r" b="b"/>
              <a:pathLst>
                <a:path w="1662" h="2198">
                  <a:moveTo>
                    <a:pt x="742" y="511"/>
                  </a:moveTo>
                  <a:lnTo>
                    <a:pt x="870" y="537"/>
                  </a:lnTo>
                  <a:lnTo>
                    <a:pt x="946" y="588"/>
                  </a:lnTo>
                  <a:lnTo>
                    <a:pt x="1023" y="665"/>
                  </a:lnTo>
                  <a:lnTo>
                    <a:pt x="1074" y="767"/>
                  </a:lnTo>
                  <a:lnTo>
                    <a:pt x="1125" y="946"/>
                  </a:lnTo>
                  <a:lnTo>
                    <a:pt x="1151" y="1099"/>
                  </a:lnTo>
                  <a:lnTo>
                    <a:pt x="1125" y="1303"/>
                  </a:lnTo>
                  <a:lnTo>
                    <a:pt x="1100" y="1406"/>
                  </a:lnTo>
                  <a:lnTo>
                    <a:pt x="1049" y="1482"/>
                  </a:lnTo>
                  <a:lnTo>
                    <a:pt x="997" y="1559"/>
                  </a:lnTo>
                  <a:lnTo>
                    <a:pt x="921" y="1610"/>
                  </a:lnTo>
                  <a:lnTo>
                    <a:pt x="844" y="1636"/>
                  </a:lnTo>
                  <a:lnTo>
                    <a:pt x="742" y="1661"/>
                  </a:lnTo>
                  <a:lnTo>
                    <a:pt x="512" y="1661"/>
                  </a:lnTo>
                  <a:lnTo>
                    <a:pt x="512" y="1099"/>
                  </a:lnTo>
                  <a:lnTo>
                    <a:pt x="512" y="511"/>
                  </a:lnTo>
                  <a:close/>
                  <a:moveTo>
                    <a:pt x="256" y="0"/>
                  </a:moveTo>
                  <a:lnTo>
                    <a:pt x="180" y="26"/>
                  </a:lnTo>
                  <a:lnTo>
                    <a:pt x="103" y="51"/>
                  </a:lnTo>
                  <a:lnTo>
                    <a:pt x="26" y="154"/>
                  </a:lnTo>
                  <a:lnTo>
                    <a:pt x="1" y="256"/>
                  </a:lnTo>
                  <a:lnTo>
                    <a:pt x="1" y="1891"/>
                  </a:lnTo>
                  <a:lnTo>
                    <a:pt x="1" y="1993"/>
                  </a:lnTo>
                  <a:lnTo>
                    <a:pt x="52" y="2070"/>
                  </a:lnTo>
                  <a:lnTo>
                    <a:pt x="129" y="2147"/>
                  </a:lnTo>
                  <a:lnTo>
                    <a:pt x="205" y="2172"/>
                  </a:lnTo>
                  <a:lnTo>
                    <a:pt x="256" y="2198"/>
                  </a:lnTo>
                  <a:lnTo>
                    <a:pt x="742" y="2172"/>
                  </a:lnTo>
                  <a:lnTo>
                    <a:pt x="946" y="2147"/>
                  </a:lnTo>
                  <a:lnTo>
                    <a:pt x="1125" y="2096"/>
                  </a:lnTo>
                  <a:lnTo>
                    <a:pt x="1278" y="1993"/>
                  </a:lnTo>
                  <a:lnTo>
                    <a:pt x="1406" y="1866"/>
                  </a:lnTo>
                  <a:lnTo>
                    <a:pt x="1508" y="1712"/>
                  </a:lnTo>
                  <a:lnTo>
                    <a:pt x="1585" y="1533"/>
                  </a:lnTo>
                  <a:lnTo>
                    <a:pt x="1636" y="1329"/>
                  </a:lnTo>
                  <a:lnTo>
                    <a:pt x="1662" y="1099"/>
                  </a:lnTo>
                  <a:lnTo>
                    <a:pt x="1636" y="869"/>
                  </a:lnTo>
                  <a:lnTo>
                    <a:pt x="1611" y="639"/>
                  </a:lnTo>
                  <a:lnTo>
                    <a:pt x="1508" y="460"/>
                  </a:lnTo>
                  <a:lnTo>
                    <a:pt x="1406" y="307"/>
                  </a:lnTo>
                  <a:lnTo>
                    <a:pt x="1278" y="179"/>
                  </a:lnTo>
                  <a:lnTo>
                    <a:pt x="1125" y="77"/>
                  </a:lnTo>
                  <a:lnTo>
                    <a:pt x="921" y="26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0" name="CustomShape 58"/>
            <p:cNvSpPr/>
            <p:nvPr/>
          </p:nvSpPr>
          <p:spPr>
            <a:xfrm>
              <a:off x="1841400" y="2738880"/>
              <a:ext cx="46080" cy="65880"/>
            </a:xfrm>
            <a:custGeom>
              <a:avLst/>
              <a:gdLst/>
              <a:ahLst/>
              <a:rect l="l" t="t" r="r" b="b"/>
              <a:pathLst>
                <a:path w="1560" h="2224">
                  <a:moveTo>
                    <a:pt x="818" y="512"/>
                  </a:moveTo>
                  <a:lnTo>
                    <a:pt x="844" y="563"/>
                  </a:lnTo>
                  <a:lnTo>
                    <a:pt x="869" y="588"/>
                  </a:lnTo>
                  <a:lnTo>
                    <a:pt x="895" y="640"/>
                  </a:lnTo>
                  <a:lnTo>
                    <a:pt x="869" y="691"/>
                  </a:lnTo>
                  <a:lnTo>
                    <a:pt x="844" y="742"/>
                  </a:lnTo>
                  <a:lnTo>
                    <a:pt x="818" y="767"/>
                  </a:lnTo>
                  <a:lnTo>
                    <a:pt x="767" y="793"/>
                  </a:lnTo>
                  <a:lnTo>
                    <a:pt x="511" y="793"/>
                  </a:lnTo>
                  <a:lnTo>
                    <a:pt x="511" y="512"/>
                  </a:lnTo>
                  <a:close/>
                  <a:moveTo>
                    <a:pt x="844" y="1304"/>
                  </a:moveTo>
                  <a:lnTo>
                    <a:pt x="920" y="1330"/>
                  </a:lnTo>
                  <a:lnTo>
                    <a:pt x="997" y="1355"/>
                  </a:lnTo>
                  <a:lnTo>
                    <a:pt x="1023" y="1432"/>
                  </a:lnTo>
                  <a:lnTo>
                    <a:pt x="1048" y="1508"/>
                  </a:lnTo>
                  <a:lnTo>
                    <a:pt x="1023" y="1585"/>
                  </a:lnTo>
                  <a:lnTo>
                    <a:pt x="997" y="1636"/>
                  </a:lnTo>
                  <a:lnTo>
                    <a:pt x="920" y="1687"/>
                  </a:lnTo>
                  <a:lnTo>
                    <a:pt x="844" y="1713"/>
                  </a:lnTo>
                  <a:lnTo>
                    <a:pt x="511" y="1713"/>
                  </a:lnTo>
                  <a:lnTo>
                    <a:pt x="511" y="1304"/>
                  </a:lnTo>
                  <a:close/>
                  <a:moveTo>
                    <a:pt x="154" y="1"/>
                  </a:moveTo>
                  <a:lnTo>
                    <a:pt x="77" y="77"/>
                  </a:lnTo>
                  <a:lnTo>
                    <a:pt x="26" y="154"/>
                  </a:lnTo>
                  <a:lnTo>
                    <a:pt x="0" y="256"/>
                  </a:lnTo>
                  <a:lnTo>
                    <a:pt x="0" y="1968"/>
                  </a:lnTo>
                  <a:lnTo>
                    <a:pt x="26" y="2071"/>
                  </a:lnTo>
                  <a:lnTo>
                    <a:pt x="77" y="2147"/>
                  </a:lnTo>
                  <a:lnTo>
                    <a:pt x="154" y="2224"/>
                  </a:lnTo>
                  <a:lnTo>
                    <a:pt x="997" y="2224"/>
                  </a:lnTo>
                  <a:lnTo>
                    <a:pt x="1125" y="2173"/>
                  </a:lnTo>
                  <a:lnTo>
                    <a:pt x="1253" y="2096"/>
                  </a:lnTo>
                  <a:lnTo>
                    <a:pt x="1355" y="2020"/>
                  </a:lnTo>
                  <a:lnTo>
                    <a:pt x="1457" y="1917"/>
                  </a:lnTo>
                  <a:lnTo>
                    <a:pt x="1508" y="1790"/>
                  </a:lnTo>
                  <a:lnTo>
                    <a:pt x="1559" y="1662"/>
                  </a:lnTo>
                  <a:lnTo>
                    <a:pt x="1559" y="1508"/>
                  </a:lnTo>
                  <a:lnTo>
                    <a:pt x="1559" y="1355"/>
                  </a:lnTo>
                  <a:lnTo>
                    <a:pt x="1508" y="1202"/>
                  </a:lnTo>
                  <a:lnTo>
                    <a:pt x="1431" y="1074"/>
                  </a:lnTo>
                  <a:lnTo>
                    <a:pt x="1329" y="972"/>
                  </a:lnTo>
                  <a:lnTo>
                    <a:pt x="1380" y="818"/>
                  </a:lnTo>
                  <a:lnTo>
                    <a:pt x="1406" y="640"/>
                  </a:lnTo>
                  <a:lnTo>
                    <a:pt x="1406" y="512"/>
                  </a:lnTo>
                  <a:lnTo>
                    <a:pt x="1355" y="384"/>
                  </a:lnTo>
                  <a:lnTo>
                    <a:pt x="1304" y="282"/>
                  </a:lnTo>
                  <a:lnTo>
                    <a:pt x="1227" y="180"/>
                  </a:lnTo>
                  <a:lnTo>
                    <a:pt x="1125" y="103"/>
                  </a:lnTo>
                  <a:lnTo>
                    <a:pt x="1023" y="52"/>
                  </a:lnTo>
                  <a:lnTo>
                    <a:pt x="895" y="1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1" name="CustomShape 59"/>
            <p:cNvSpPr/>
            <p:nvPr/>
          </p:nvSpPr>
          <p:spPr>
            <a:xfrm>
              <a:off x="1807200" y="2353680"/>
              <a:ext cx="56520" cy="65880"/>
            </a:xfrm>
            <a:custGeom>
              <a:avLst/>
              <a:gdLst/>
              <a:ahLst/>
              <a:rect l="l" t="t" r="r" b="b"/>
              <a:pathLst>
                <a:path w="1917" h="2224">
                  <a:moveTo>
                    <a:pt x="895" y="1"/>
                  </a:moveTo>
                  <a:lnTo>
                    <a:pt x="690" y="77"/>
                  </a:lnTo>
                  <a:lnTo>
                    <a:pt x="486" y="180"/>
                  </a:lnTo>
                  <a:lnTo>
                    <a:pt x="333" y="307"/>
                  </a:lnTo>
                  <a:lnTo>
                    <a:pt x="179" y="486"/>
                  </a:lnTo>
                  <a:lnTo>
                    <a:pt x="77" y="665"/>
                  </a:lnTo>
                  <a:lnTo>
                    <a:pt x="26" y="895"/>
                  </a:lnTo>
                  <a:lnTo>
                    <a:pt x="0" y="1099"/>
                  </a:lnTo>
                  <a:lnTo>
                    <a:pt x="26" y="1329"/>
                  </a:lnTo>
                  <a:lnTo>
                    <a:pt x="77" y="1534"/>
                  </a:lnTo>
                  <a:lnTo>
                    <a:pt x="179" y="1738"/>
                  </a:lnTo>
                  <a:lnTo>
                    <a:pt x="333" y="1892"/>
                  </a:lnTo>
                  <a:lnTo>
                    <a:pt x="486" y="2045"/>
                  </a:lnTo>
                  <a:lnTo>
                    <a:pt x="690" y="2147"/>
                  </a:lnTo>
                  <a:lnTo>
                    <a:pt x="895" y="2198"/>
                  </a:lnTo>
                  <a:lnTo>
                    <a:pt x="1125" y="2224"/>
                  </a:lnTo>
                  <a:lnTo>
                    <a:pt x="1304" y="2224"/>
                  </a:lnTo>
                  <a:lnTo>
                    <a:pt x="1457" y="2173"/>
                  </a:lnTo>
                  <a:lnTo>
                    <a:pt x="1636" y="2096"/>
                  </a:lnTo>
                  <a:lnTo>
                    <a:pt x="1764" y="1994"/>
                  </a:lnTo>
                  <a:lnTo>
                    <a:pt x="1815" y="1943"/>
                  </a:lnTo>
                  <a:lnTo>
                    <a:pt x="1866" y="1892"/>
                  </a:lnTo>
                  <a:lnTo>
                    <a:pt x="1917" y="1764"/>
                  </a:lnTo>
                  <a:lnTo>
                    <a:pt x="1891" y="1636"/>
                  </a:lnTo>
                  <a:lnTo>
                    <a:pt x="1840" y="1534"/>
                  </a:lnTo>
                  <a:lnTo>
                    <a:pt x="1764" y="1483"/>
                  </a:lnTo>
                  <a:lnTo>
                    <a:pt x="1585" y="1483"/>
                  </a:lnTo>
                  <a:lnTo>
                    <a:pt x="1483" y="1534"/>
                  </a:lnTo>
                  <a:lnTo>
                    <a:pt x="1406" y="1611"/>
                  </a:lnTo>
                  <a:lnTo>
                    <a:pt x="1278" y="1687"/>
                  </a:lnTo>
                  <a:lnTo>
                    <a:pt x="1125" y="1713"/>
                  </a:lnTo>
                  <a:lnTo>
                    <a:pt x="997" y="1687"/>
                  </a:lnTo>
                  <a:lnTo>
                    <a:pt x="895" y="1662"/>
                  </a:lnTo>
                  <a:lnTo>
                    <a:pt x="793" y="1611"/>
                  </a:lnTo>
                  <a:lnTo>
                    <a:pt x="690" y="1534"/>
                  </a:lnTo>
                  <a:lnTo>
                    <a:pt x="614" y="1457"/>
                  </a:lnTo>
                  <a:lnTo>
                    <a:pt x="563" y="1355"/>
                  </a:lnTo>
                  <a:lnTo>
                    <a:pt x="537" y="1227"/>
                  </a:lnTo>
                  <a:lnTo>
                    <a:pt x="512" y="1099"/>
                  </a:lnTo>
                  <a:lnTo>
                    <a:pt x="537" y="997"/>
                  </a:lnTo>
                  <a:lnTo>
                    <a:pt x="563" y="870"/>
                  </a:lnTo>
                  <a:lnTo>
                    <a:pt x="614" y="767"/>
                  </a:lnTo>
                  <a:lnTo>
                    <a:pt x="690" y="691"/>
                  </a:lnTo>
                  <a:lnTo>
                    <a:pt x="793" y="614"/>
                  </a:lnTo>
                  <a:lnTo>
                    <a:pt x="895" y="563"/>
                  </a:lnTo>
                  <a:lnTo>
                    <a:pt x="997" y="537"/>
                  </a:lnTo>
                  <a:lnTo>
                    <a:pt x="1125" y="512"/>
                  </a:lnTo>
                  <a:lnTo>
                    <a:pt x="1304" y="537"/>
                  </a:lnTo>
                  <a:lnTo>
                    <a:pt x="1457" y="614"/>
                  </a:lnTo>
                  <a:lnTo>
                    <a:pt x="1559" y="665"/>
                  </a:lnTo>
                  <a:lnTo>
                    <a:pt x="1661" y="665"/>
                  </a:lnTo>
                  <a:lnTo>
                    <a:pt x="1738" y="614"/>
                  </a:lnTo>
                  <a:lnTo>
                    <a:pt x="1815" y="537"/>
                  </a:lnTo>
                  <a:lnTo>
                    <a:pt x="1866" y="461"/>
                  </a:lnTo>
                  <a:lnTo>
                    <a:pt x="1866" y="358"/>
                  </a:lnTo>
                  <a:lnTo>
                    <a:pt x="1815" y="256"/>
                  </a:lnTo>
                  <a:lnTo>
                    <a:pt x="1738" y="180"/>
                  </a:lnTo>
                  <a:lnTo>
                    <a:pt x="1610" y="103"/>
                  </a:lnTo>
                  <a:lnTo>
                    <a:pt x="1457" y="26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2" name="CustomShape 60"/>
            <p:cNvSpPr/>
            <p:nvPr/>
          </p:nvSpPr>
          <p:spPr>
            <a:xfrm>
              <a:off x="1568520" y="2467800"/>
              <a:ext cx="15480" cy="16200"/>
            </a:xfrm>
            <a:custGeom>
              <a:avLst/>
              <a:gdLst/>
              <a:ahLst/>
              <a:rect l="l" t="t" r="r" b="b"/>
              <a:pathLst>
                <a:path w="538" h="563">
                  <a:moveTo>
                    <a:pt x="282" y="1"/>
                  </a:moveTo>
                  <a:lnTo>
                    <a:pt x="180" y="26"/>
                  </a:lnTo>
                  <a:lnTo>
                    <a:pt x="77" y="77"/>
                  </a:lnTo>
                  <a:lnTo>
                    <a:pt x="26" y="154"/>
                  </a:lnTo>
                  <a:lnTo>
                    <a:pt x="1" y="256"/>
                  </a:lnTo>
                  <a:lnTo>
                    <a:pt x="1" y="307"/>
                  </a:lnTo>
                  <a:lnTo>
                    <a:pt x="26" y="410"/>
                  </a:lnTo>
                  <a:lnTo>
                    <a:pt x="77" y="486"/>
                  </a:lnTo>
                  <a:lnTo>
                    <a:pt x="180" y="537"/>
                  </a:lnTo>
                  <a:lnTo>
                    <a:pt x="282" y="563"/>
                  </a:lnTo>
                  <a:lnTo>
                    <a:pt x="384" y="537"/>
                  </a:lnTo>
                  <a:lnTo>
                    <a:pt x="461" y="486"/>
                  </a:lnTo>
                  <a:lnTo>
                    <a:pt x="512" y="410"/>
                  </a:lnTo>
                  <a:lnTo>
                    <a:pt x="537" y="307"/>
                  </a:lnTo>
                  <a:lnTo>
                    <a:pt x="537" y="256"/>
                  </a:lnTo>
                  <a:lnTo>
                    <a:pt x="512" y="154"/>
                  </a:lnTo>
                  <a:lnTo>
                    <a:pt x="461" y="77"/>
                  </a:lnTo>
                  <a:lnTo>
                    <a:pt x="384" y="26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ac519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3" name="CustomShape 61"/>
            <p:cNvSpPr/>
            <p:nvPr/>
          </p:nvSpPr>
          <p:spPr>
            <a:xfrm>
              <a:off x="1568520" y="2506680"/>
              <a:ext cx="15480" cy="16200"/>
            </a:xfrm>
            <a:custGeom>
              <a:avLst/>
              <a:gdLst/>
              <a:ahLst/>
              <a:rect l="l" t="t" r="r" b="b"/>
              <a:pathLst>
                <a:path w="538" h="563">
                  <a:moveTo>
                    <a:pt x="180" y="0"/>
                  </a:moveTo>
                  <a:lnTo>
                    <a:pt x="77" y="77"/>
                  </a:lnTo>
                  <a:lnTo>
                    <a:pt x="26" y="153"/>
                  </a:lnTo>
                  <a:lnTo>
                    <a:pt x="1" y="256"/>
                  </a:lnTo>
                  <a:lnTo>
                    <a:pt x="1" y="281"/>
                  </a:lnTo>
                  <a:lnTo>
                    <a:pt x="26" y="383"/>
                  </a:lnTo>
                  <a:lnTo>
                    <a:pt x="77" y="486"/>
                  </a:lnTo>
                  <a:lnTo>
                    <a:pt x="180" y="537"/>
                  </a:lnTo>
                  <a:lnTo>
                    <a:pt x="282" y="562"/>
                  </a:lnTo>
                  <a:lnTo>
                    <a:pt x="384" y="537"/>
                  </a:lnTo>
                  <a:lnTo>
                    <a:pt x="461" y="486"/>
                  </a:lnTo>
                  <a:lnTo>
                    <a:pt x="512" y="383"/>
                  </a:lnTo>
                  <a:lnTo>
                    <a:pt x="537" y="281"/>
                  </a:lnTo>
                  <a:lnTo>
                    <a:pt x="537" y="256"/>
                  </a:lnTo>
                  <a:lnTo>
                    <a:pt x="512" y="153"/>
                  </a:lnTo>
                  <a:lnTo>
                    <a:pt x="461" y="7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ac519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4" name="CustomShape 62"/>
            <p:cNvSpPr/>
            <p:nvPr/>
          </p:nvSpPr>
          <p:spPr>
            <a:xfrm>
              <a:off x="1568520" y="2581920"/>
              <a:ext cx="15480" cy="16560"/>
            </a:xfrm>
            <a:custGeom>
              <a:avLst/>
              <a:gdLst/>
              <a:ahLst/>
              <a:rect l="l" t="t" r="r" b="b"/>
              <a:pathLst>
                <a:path w="538" h="564">
                  <a:moveTo>
                    <a:pt x="282" y="1"/>
                  </a:moveTo>
                  <a:lnTo>
                    <a:pt x="180" y="27"/>
                  </a:lnTo>
                  <a:lnTo>
                    <a:pt x="77" y="78"/>
                  </a:lnTo>
                  <a:lnTo>
                    <a:pt x="26" y="154"/>
                  </a:lnTo>
                  <a:lnTo>
                    <a:pt x="1" y="282"/>
                  </a:lnTo>
                  <a:lnTo>
                    <a:pt x="1" y="308"/>
                  </a:lnTo>
                  <a:lnTo>
                    <a:pt x="26" y="410"/>
                  </a:lnTo>
                  <a:lnTo>
                    <a:pt x="77" y="486"/>
                  </a:lnTo>
                  <a:lnTo>
                    <a:pt x="180" y="538"/>
                  </a:lnTo>
                  <a:lnTo>
                    <a:pt x="282" y="563"/>
                  </a:lnTo>
                  <a:lnTo>
                    <a:pt x="384" y="538"/>
                  </a:lnTo>
                  <a:lnTo>
                    <a:pt x="461" y="486"/>
                  </a:lnTo>
                  <a:lnTo>
                    <a:pt x="512" y="410"/>
                  </a:lnTo>
                  <a:lnTo>
                    <a:pt x="537" y="308"/>
                  </a:lnTo>
                  <a:lnTo>
                    <a:pt x="537" y="282"/>
                  </a:lnTo>
                  <a:lnTo>
                    <a:pt x="512" y="154"/>
                  </a:lnTo>
                  <a:lnTo>
                    <a:pt x="461" y="78"/>
                  </a:lnTo>
                  <a:lnTo>
                    <a:pt x="384" y="27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ac519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5" name="CustomShape 63"/>
            <p:cNvSpPr/>
            <p:nvPr/>
          </p:nvSpPr>
          <p:spPr>
            <a:xfrm>
              <a:off x="1568520" y="2543760"/>
              <a:ext cx="15480" cy="16200"/>
            </a:xfrm>
            <a:custGeom>
              <a:avLst/>
              <a:gdLst/>
              <a:ahLst/>
              <a:rect l="l" t="t" r="r" b="b"/>
              <a:pathLst>
                <a:path w="538" h="563">
                  <a:moveTo>
                    <a:pt x="180" y="0"/>
                  </a:moveTo>
                  <a:lnTo>
                    <a:pt x="77" y="77"/>
                  </a:lnTo>
                  <a:lnTo>
                    <a:pt x="26" y="154"/>
                  </a:lnTo>
                  <a:lnTo>
                    <a:pt x="1" y="256"/>
                  </a:lnTo>
                  <a:lnTo>
                    <a:pt x="1" y="281"/>
                  </a:lnTo>
                  <a:lnTo>
                    <a:pt x="26" y="384"/>
                  </a:lnTo>
                  <a:lnTo>
                    <a:pt x="77" y="486"/>
                  </a:lnTo>
                  <a:lnTo>
                    <a:pt x="180" y="537"/>
                  </a:lnTo>
                  <a:lnTo>
                    <a:pt x="282" y="562"/>
                  </a:lnTo>
                  <a:lnTo>
                    <a:pt x="384" y="537"/>
                  </a:lnTo>
                  <a:lnTo>
                    <a:pt x="461" y="486"/>
                  </a:lnTo>
                  <a:lnTo>
                    <a:pt x="512" y="384"/>
                  </a:lnTo>
                  <a:lnTo>
                    <a:pt x="537" y="281"/>
                  </a:lnTo>
                  <a:lnTo>
                    <a:pt x="537" y="256"/>
                  </a:lnTo>
                  <a:lnTo>
                    <a:pt x="512" y="154"/>
                  </a:lnTo>
                  <a:lnTo>
                    <a:pt x="461" y="7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ac519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6" name="CustomShape 64"/>
            <p:cNvSpPr/>
            <p:nvPr/>
          </p:nvSpPr>
          <p:spPr>
            <a:xfrm>
              <a:off x="1569240" y="2621160"/>
              <a:ext cx="14760" cy="93240"/>
            </a:xfrm>
            <a:custGeom>
              <a:avLst/>
              <a:gdLst/>
              <a:ahLst/>
              <a:rect l="l" t="t" r="r" b="b"/>
              <a:pathLst>
                <a:path w="512" h="3144">
                  <a:moveTo>
                    <a:pt x="256" y="1"/>
                  </a:moveTo>
                  <a:lnTo>
                    <a:pt x="154" y="26"/>
                  </a:lnTo>
                  <a:lnTo>
                    <a:pt x="77" y="77"/>
                  </a:lnTo>
                  <a:lnTo>
                    <a:pt x="0" y="180"/>
                  </a:lnTo>
                  <a:lnTo>
                    <a:pt x="0" y="282"/>
                  </a:lnTo>
                  <a:lnTo>
                    <a:pt x="0" y="3144"/>
                  </a:lnTo>
                  <a:lnTo>
                    <a:pt x="511" y="3144"/>
                  </a:lnTo>
                  <a:lnTo>
                    <a:pt x="511" y="282"/>
                  </a:lnTo>
                  <a:lnTo>
                    <a:pt x="486" y="180"/>
                  </a:lnTo>
                  <a:lnTo>
                    <a:pt x="435" y="77"/>
                  </a:lnTo>
                  <a:lnTo>
                    <a:pt x="358" y="26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rgbClr val="ac519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27" name="Group 65"/>
          <p:cNvGrpSpPr/>
          <p:nvPr/>
        </p:nvGrpSpPr>
        <p:grpSpPr>
          <a:xfrm>
            <a:off x="5292000" y="2311560"/>
            <a:ext cx="528480" cy="529200"/>
            <a:chOff x="5292000" y="2311560"/>
            <a:chExt cx="528480" cy="529200"/>
          </a:xfrm>
        </p:grpSpPr>
        <p:sp>
          <p:nvSpPr>
            <p:cNvPr id="1628" name="CustomShape 66"/>
            <p:cNvSpPr/>
            <p:nvPr/>
          </p:nvSpPr>
          <p:spPr>
            <a:xfrm>
              <a:off x="5292000" y="2311560"/>
              <a:ext cx="528480" cy="529200"/>
            </a:xfrm>
            <a:custGeom>
              <a:avLst/>
              <a:gdLst/>
              <a:ahLst/>
              <a:rect l="l" t="t" r="r" b="b"/>
              <a:pathLst>
                <a:path w="17838" h="17812">
                  <a:moveTo>
                    <a:pt x="7820" y="4498"/>
                  </a:moveTo>
                  <a:lnTo>
                    <a:pt x="8204" y="4549"/>
                  </a:lnTo>
                  <a:lnTo>
                    <a:pt x="8587" y="4651"/>
                  </a:lnTo>
                  <a:lnTo>
                    <a:pt x="8945" y="4804"/>
                  </a:lnTo>
                  <a:lnTo>
                    <a:pt x="9277" y="4983"/>
                  </a:lnTo>
                  <a:lnTo>
                    <a:pt x="9609" y="5213"/>
                  </a:lnTo>
                  <a:lnTo>
                    <a:pt x="9686" y="5315"/>
                  </a:lnTo>
                  <a:lnTo>
                    <a:pt x="9711" y="5418"/>
                  </a:lnTo>
                  <a:lnTo>
                    <a:pt x="9686" y="5520"/>
                  </a:lnTo>
                  <a:lnTo>
                    <a:pt x="9635" y="5622"/>
                  </a:lnTo>
                  <a:lnTo>
                    <a:pt x="5623" y="9634"/>
                  </a:lnTo>
                  <a:lnTo>
                    <a:pt x="5546" y="9685"/>
                  </a:lnTo>
                  <a:lnTo>
                    <a:pt x="5444" y="9711"/>
                  </a:lnTo>
                  <a:lnTo>
                    <a:pt x="5367" y="9711"/>
                  </a:lnTo>
                  <a:lnTo>
                    <a:pt x="5291" y="9685"/>
                  </a:lnTo>
                  <a:lnTo>
                    <a:pt x="5214" y="9609"/>
                  </a:lnTo>
                  <a:lnTo>
                    <a:pt x="5061" y="9404"/>
                  </a:lnTo>
                  <a:lnTo>
                    <a:pt x="4907" y="9174"/>
                  </a:lnTo>
                  <a:lnTo>
                    <a:pt x="4779" y="8944"/>
                  </a:lnTo>
                  <a:lnTo>
                    <a:pt x="4677" y="8689"/>
                  </a:lnTo>
                  <a:lnTo>
                    <a:pt x="4601" y="8433"/>
                  </a:lnTo>
                  <a:lnTo>
                    <a:pt x="4549" y="8178"/>
                  </a:lnTo>
                  <a:lnTo>
                    <a:pt x="4524" y="7922"/>
                  </a:lnTo>
                  <a:lnTo>
                    <a:pt x="4498" y="7666"/>
                  </a:lnTo>
                  <a:lnTo>
                    <a:pt x="4498" y="7411"/>
                  </a:lnTo>
                  <a:lnTo>
                    <a:pt x="4549" y="7155"/>
                  </a:lnTo>
                  <a:lnTo>
                    <a:pt x="4575" y="6900"/>
                  </a:lnTo>
                  <a:lnTo>
                    <a:pt x="4652" y="6644"/>
                  </a:lnTo>
                  <a:lnTo>
                    <a:pt x="4754" y="6414"/>
                  </a:lnTo>
                  <a:lnTo>
                    <a:pt x="4856" y="6159"/>
                  </a:lnTo>
                  <a:lnTo>
                    <a:pt x="5009" y="5929"/>
                  </a:lnTo>
                  <a:lnTo>
                    <a:pt x="5163" y="5724"/>
                  </a:lnTo>
                  <a:lnTo>
                    <a:pt x="5316" y="5545"/>
                  </a:lnTo>
                  <a:lnTo>
                    <a:pt x="5342" y="5520"/>
                  </a:lnTo>
                  <a:lnTo>
                    <a:pt x="5342" y="5494"/>
                  </a:lnTo>
                  <a:lnTo>
                    <a:pt x="5367" y="5469"/>
                  </a:lnTo>
                  <a:lnTo>
                    <a:pt x="5572" y="5264"/>
                  </a:lnTo>
                  <a:lnTo>
                    <a:pt x="5827" y="5060"/>
                  </a:lnTo>
                  <a:lnTo>
                    <a:pt x="6108" y="4881"/>
                  </a:lnTo>
                  <a:lnTo>
                    <a:pt x="6415" y="4753"/>
                  </a:lnTo>
                  <a:lnTo>
                    <a:pt x="6670" y="4651"/>
                  </a:lnTo>
                  <a:lnTo>
                    <a:pt x="7054" y="4549"/>
                  </a:lnTo>
                  <a:lnTo>
                    <a:pt x="7437" y="4498"/>
                  </a:lnTo>
                  <a:close/>
                  <a:moveTo>
                    <a:pt x="7488" y="0"/>
                  </a:moveTo>
                  <a:lnTo>
                    <a:pt x="6926" y="26"/>
                  </a:lnTo>
                  <a:lnTo>
                    <a:pt x="6466" y="77"/>
                  </a:lnTo>
                  <a:lnTo>
                    <a:pt x="5981" y="179"/>
                  </a:lnTo>
                  <a:lnTo>
                    <a:pt x="5853" y="205"/>
                  </a:lnTo>
                  <a:lnTo>
                    <a:pt x="5265" y="358"/>
                  </a:lnTo>
                  <a:lnTo>
                    <a:pt x="4703" y="562"/>
                  </a:lnTo>
                  <a:lnTo>
                    <a:pt x="4192" y="792"/>
                  </a:lnTo>
                  <a:lnTo>
                    <a:pt x="3706" y="1073"/>
                  </a:lnTo>
                  <a:lnTo>
                    <a:pt x="3246" y="1380"/>
                  </a:lnTo>
                  <a:lnTo>
                    <a:pt x="2786" y="1712"/>
                  </a:lnTo>
                  <a:lnTo>
                    <a:pt x="2352" y="2096"/>
                  </a:lnTo>
                  <a:lnTo>
                    <a:pt x="2224" y="2223"/>
                  </a:lnTo>
                  <a:lnTo>
                    <a:pt x="1968" y="2479"/>
                  </a:lnTo>
                  <a:lnTo>
                    <a:pt x="1611" y="2913"/>
                  </a:lnTo>
                  <a:lnTo>
                    <a:pt x="1279" y="3373"/>
                  </a:lnTo>
                  <a:lnTo>
                    <a:pt x="972" y="3859"/>
                  </a:lnTo>
                  <a:lnTo>
                    <a:pt x="716" y="4344"/>
                  </a:lnTo>
                  <a:lnTo>
                    <a:pt x="512" y="4855"/>
                  </a:lnTo>
                  <a:lnTo>
                    <a:pt x="333" y="5392"/>
                  </a:lnTo>
                  <a:lnTo>
                    <a:pt x="180" y="5929"/>
                  </a:lnTo>
                  <a:lnTo>
                    <a:pt x="77" y="6491"/>
                  </a:lnTo>
                  <a:lnTo>
                    <a:pt x="1" y="7053"/>
                  </a:lnTo>
                  <a:lnTo>
                    <a:pt x="1" y="7615"/>
                  </a:lnTo>
                  <a:lnTo>
                    <a:pt x="1" y="8203"/>
                  </a:lnTo>
                  <a:lnTo>
                    <a:pt x="77" y="8765"/>
                  </a:lnTo>
                  <a:lnTo>
                    <a:pt x="180" y="9353"/>
                  </a:lnTo>
                  <a:lnTo>
                    <a:pt x="333" y="9915"/>
                  </a:lnTo>
                  <a:lnTo>
                    <a:pt x="512" y="10426"/>
                  </a:lnTo>
                  <a:lnTo>
                    <a:pt x="665" y="10759"/>
                  </a:lnTo>
                  <a:lnTo>
                    <a:pt x="793" y="11065"/>
                  </a:lnTo>
                  <a:lnTo>
                    <a:pt x="972" y="11372"/>
                  </a:lnTo>
                  <a:lnTo>
                    <a:pt x="1151" y="11653"/>
                  </a:lnTo>
                  <a:lnTo>
                    <a:pt x="1330" y="11960"/>
                  </a:lnTo>
                  <a:lnTo>
                    <a:pt x="1534" y="12241"/>
                  </a:lnTo>
                  <a:lnTo>
                    <a:pt x="1764" y="12522"/>
                  </a:lnTo>
                  <a:lnTo>
                    <a:pt x="1994" y="12777"/>
                  </a:lnTo>
                  <a:lnTo>
                    <a:pt x="2071" y="12905"/>
                  </a:lnTo>
                  <a:lnTo>
                    <a:pt x="2096" y="13033"/>
                  </a:lnTo>
                  <a:lnTo>
                    <a:pt x="2071" y="13161"/>
                  </a:lnTo>
                  <a:lnTo>
                    <a:pt x="1994" y="13263"/>
                  </a:lnTo>
                  <a:lnTo>
                    <a:pt x="1304" y="13953"/>
                  </a:lnTo>
                  <a:lnTo>
                    <a:pt x="1253" y="14004"/>
                  </a:lnTo>
                  <a:lnTo>
                    <a:pt x="1227" y="14081"/>
                  </a:lnTo>
                  <a:lnTo>
                    <a:pt x="1202" y="14157"/>
                  </a:lnTo>
                  <a:lnTo>
                    <a:pt x="1176" y="14234"/>
                  </a:lnTo>
                  <a:lnTo>
                    <a:pt x="1202" y="14311"/>
                  </a:lnTo>
                  <a:lnTo>
                    <a:pt x="1227" y="14387"/>
                  </a:lnTo>
                  <a:lnTo>
                    <a:pt x="1253" y="14464"/>
                  </a:lnTo>
                  <a:lnTo>
                    <a:pt x="1304" y="14541"/>
                  </a:lnTo>
                  <a:lnTo>
                    <a:pt x="3732" y="16943"/>
                  </a:lnTo>
                  <a:lnTo>
                    <a:pt x="4447" y="17684"/>
                  </a:lnTo>
                  <a:lnTo>
                    <a:pt x="4524" y="17735"/>
                  </a:lnTo>
                  <a:lnTo>
                    <a:pt x="4601" y="17760"/>
                  </a:lnTo>
                  <a:lnTo>
                    <a:pt x="4754" y="17812"/>
                  </a:lnTo>
                  <a:lnTo>
                    <a:pt x="4907" y="17760"/>
                  </a:lnTo>
                  <a:lnTo>
                    <a:pt x="4984" y="17735"/>
                  </a:lnTo>
                  <a:lnTo>
                    <a:pt x="5035" y="17684"/>
                  </a:lnTo>
                  <a:lnTo>
                    <a:pt x="17710" y="5009"/>
                  </a:lnTo>
                  <a:lnTo>
                    <a:pt x="17761" y="4932"/>
                  </a:lnTo>
                  <a:lnTo>
                    <a:pt x="17812" y="4855"/>
                  </a:lnTo>
                  <a:lnTo>
                    <a:pt x="17838" y="4779"/>
                  </a:lnTo>
                  <a:lnTo>
                    <a:pt x="17838" y="4702"/>
                  </a:lnTo>
                  <a:lnTo>
                    <a:pt x="17838" y="4626"/>
                  </a:lnTo>
                  <a:lnTo>
                    <a:pt x="17812" y="4549"/>
                  </a:lnTo>
                  <a:lnTo>
                    <a:pt x="17761" y="4472"/>
                  </a:lnTo>
                  <a:lnTo>
                    <a:pt x="17710" y="4421"/>
                  </a:lnTo>
                  <a:lnTo>
                    <a:pt x="14567" y="1278"/>
                  </a:lnTo>
                  <a:lnTo>
                    <a:pt x="14516" y="1227"/>
                  </a:lnTo>
                  <a:lnTo>
                    <a:pt x="14439" y="1176"/>
                  </a:lnTo>
                  <a:lnTo>
                    <a:pt x="14362" y="1150"/>
                  </a:lnTo>
                  <a:lnTo>
                    <a:pt x="14184" y="1150"/>
                  </a:lnTo>
                  <a:lnTo>
                    <a:pt x="14107" y="1176"/>
                  </a:lnTo>
                  <a:lnTo>
                    <a:pt x="14056" y="1227"/>
                  </a:lnTo>
                  <a:lnTo>
                    <a:pt x="13979" y="1278"/>
                  </a:lnTo>
                  <a:lnTo>
                    <a:pt x="13877" y="1380"/>
                  </a:lnTo>
                  <a:lnTo>
                    <a:pt x="13596" y="1661"/>
                  </a:lnTo>
                  <a:lnTo>
                    <a:pt x="13264" y="1993"/>
                  </a:lnTo>
                  <a:lnTo>
                    <a:pt x="13161" y="2070"/>
                  </a:lnTo>
                  <a:lnTo>
                    <a:pt x="13034" y="2096"/>
                  </a:lnTo>
                  <a:lnTo>
                    <a:pt x="12906" y="2070"/>
                  </a:lnTo>
                  <a:lnTo>
                    <a:pt x="12778" y="1993"/>
                  </a:lnTo>
                  <a:lnTo>
                    <a:pt x="12497" y="1763"/>
                  </a:lnTo>
                  <a:lnTo>
                    <a:pt x="12216" y="1533"/>
                  </a:lnTo>
                  <a:lnTo>
                    <a:pt x="11935" y="1329"/>
                  </a:lnTo>
                  <a:lnTo>
                    <a:pt x="11628" y="1125"/>
                  </a:lnTo>
                  <a:lnTo>
                    <a:pt x="11321" y="946"/>
                  </a:lnTo>
                  <a:lnTo>
                    <a:pt x="11015" y="767"/>
                  </a:lnTo>
                  <a:lnTo>
                    <a:pt x="10683" y="639"/>
                  </a:lnTo>
                  <a:lnTo>
                    <a:pt x="10376" y="486"/>
                  </a:lnTo>
                  <a:lnTo>
                    <a:pt x="9839" y="332"/>
                  </a:lnTo>
                  <a:lnTo>
                    <a:pt x="9277" y="179"/>
                  </a:lnTo>
                  <a:lnTo>
                    <a:pt x="8664" y="51"/>
                  </a:lnTo>
                  <a:lnTo>
                    <a:pt x="8076" y="0"/>
                  </a:lnTo>
                  <a:close/>
                </a:path>
              </a:pathLst>
            </a:custGeom>
            <a:solidFill>
              <a:srgbClr val="ffbe3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9" name="CustomShape 67"/>
            <p:cNvSpPr/>
            <p:nvPr/>
          </p:nvSpPr>
          <p:spPr>
            <a:xfrm>
              <a:off x="5402520" y="2345760"/>
              <a:ext cx="417960" cy="495000"/>
            </a:xfrm>
            <a:custGeom>
              <a:avLst/>
              <a:gdLst/>
              <a:ahLst/>
              <a:rect l="l" t="t" r="r" b="b"/>
              <a:pathLst>
                <a:path w="14107" h="16662">
                  <a:moveTo>
                    <a:pt x="10453" y="0"/>
                  </a:moveTo>
                  <a:lnTo>
                    <a:pt x="10376" y="26"/>
                  </a:lnTo>
                  <a:lnTo>
                    <a:pt x="10325" y="77"/>
                  </a:lnTo>
                  <a:lnTo>
                    <a:pt x="10248" y="128"/>
                  </a:lnTo>
                  <a:lnTo>
                    <a:pt x="10146" y="230"/>
                  </a:lnTo>
                  <a:lnTo>
                    <a:pt x="9916" y="460"/>
                  </a:lnTo>
                  <a:lnTo>
                    <a:pt x="9916" y="460"/>
                  </a:lnTo>
                  <a:lnTo>
                    <a:pt x="9993" y="409"/>
                  </a:lnTo>
                  <a:lnTo>
                    <a:pt x="10146" y="383"/>
                  </a:lnTo>
                  <a:lnTo>
                    <a:pt x="10274" y="409"/>
                  </a:lnTo>
                  <a:lnTo>
                    <a:pt x="10350" y="460"/>
                  </a:lnTo>
                  <a:lnTo>
                    <a:pt x="10401" y="511"/>
                  </a:lnTo>
                  <a:lnTo>
                    <a:pt x="13008" y="3092"/>
                  </a:lnTo>
                  <a:lnTo>
                    <a:pt x="13085" y="3220"/>
                  </a:lnTo>
                  <a:lnTo>
                    <a:pt x="13110" y="3348"/>
                  </a:lnTo>
                  <a:lnTo>
                    <a:pt x="13085" y="3501"/>
                  </a:lnTo>
                  <a:lnTo>
                    <a:pt x="13008" y="3603"/>
                  </a:lnTo>
                  <a:lnTo>
                    <a:pt x="818" y="15793"/>
                  </a:lnTo>
                  <a:lnTo>
                    <a:pt x="716" y="15869"/>
                  </a:lnTo>
                  <a:lnTo>
                    <a:pt x="614" y="15920"/>
                  </a:lnTo>
                  <a:lnTo>
                    <a:pt x="512" y="15946"/>
                  </a:lnTo>
                  <a:lnTo>
                    <a:pt x="410" y="15972"/>
                  </a:lnTo>
                  <a:lnTo>
                    <a:pt x="282" y="15946"/>
                  </a:lnTo>
                  <a:lnTo>
                    <a:pt x="180" y="15920"/>
                  </a:lnTo>
                  <a:lnTo>
                    <a:pt x="77" y="15869"/>
                  </a:lnTo>
                  <a:lnTo>
                    <a:pt x="1" y="15793"/>
                  </a:lnTo>
                  <a:lnTo>
                    <a:pt x="1" y="15793"/>
                  </a:lnTo>
                  <a:lnTo>
                    <a:pt x="716" y="16534"/>
                  </a:lnTo>
                  <a:lnTo>
                    <a:pt x="793" y="16585"/>
                  </a:lnTo>
                  <a:lnTo>
                    <a:pt x="870" y="16610"/>
                  </a:lnTo>
                  <a:lnTo>
                    <a:pt x="1023" y="16662"/>
                  </a:lnTo>
                  <a:lnTo>
                    <a:pt x="1176" y="16610"/>
                  </a:lnTo>
                  <a:lnTo>
                    <a:pt x="1253" y="16585"/>
                  </a:lnTo>
                  <a:lnTo>
                    <a:pt x="1304" y="16534"/>
                  </a:lnTo>
                  <a:lnTo>
                    <a:pt x="13979" y="3859"/>
                  </a:lnTo>
                  <a:lnTo>
                    <a:pt x="14030" y="3782"/>
                  </a:lnTo>
                  <a:lnTo>
                    <a:pt x="14081" y="3705"/>
                  </a:lnTo>
                  <a:lnTo>
                    <a:pt x="14107" y="3629"/>
                  </a:lnTo>
                  <a:lnTo>
                    <a:pt x="14107" y="3552"/>
                  </a:lnTo>
                  <a:lnTo>
                    <a:pt x="14107" y="3476"/>
                  </a:lnTo>
                  <a:lnTo>
                    <a:pt x="14081" y="3399"/>
                  </a:lnTo>
                  <a:lnTo>
                    <a:pt x="14030" y="3322"/>
                  </a:lnTo>
                  <a:lnTo>
                    <a:pt x="13979" y="3271"/>
                  </a:lnTo>
                  <a:lnTo>
                    <a:pt x="10836" y="128"/>
                  </a:lnTo>
                  <a:lnTo>
                    <a:pt x="10785" y="77"/>
                  </a:lnTo>
                  <a:lnTo>
                    <a:pt x="10708" y="26"/>
                  </a:lnTo>
                  <a:lnTo>
                    <a:pt x="10631" y="0"/>
                  </a:lnTo>
                  <a:close/>
                </a:path>
              </a:pathLst>
            </a:custGeom>
            <a:solidFill>
              <a:srgbClr val="ffbe3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0" name="CustomShape 68"/>
            <p:cNvSpPr/>
            <p:nvPr/>
          </p:nvSpPr>
          <p:spPr>
            <a:xfrm>
              <a:off x="5482800" y="2503080"/>
              <a:ext cx="70200" cy="70200"/>
            </a:xfrm>
            <a:custGeom>
              <a:avLst/>
              <a:gdLst/>
              <a:ahLst/>
              <a:rect l="l" t="t" r="r" b="b"/>
              <a:pathLst>
                <a:path w="2378" h="2378">
                  <a:moveTo>
                    <a:pt x="1176" y="1"/>
                  </a:moveTo>
                  <a:lnTo>
                    <a:pt x="946" y="26"/>
                  </a:lnTo>
                  <a:lnTo>
                    <a:pt x="716" y="103"/>
                  </a:lnTo>
                  <a:lnTo>
                    <a:pt x="512" y="205"/>
                  </a:lnTo>
                  <a:lnTo>
                    <a:pt x="333" y="333"/>
                  </a:lnTo>
                  <a:lnTo>
                    <a:pt x="205" y="512"/>
                  </a:lnTo>
                  <a:lnTo>
                    <a:pt x="77" y="716"/>
                  </a:lnTo>
                  <a:lnTo>
                    <a:pt x="26" y="946"/>
                  </a:lnTo>
                  <a:lnTo>
                    <a:pt x="1" y="1176"/>
                  </a:lnTo>
                  <a:lnTo>
                    <a:pt x="26" y="1432"/>
                  </a:lnTo>
                  <a:lnTo>
                    <a:pt x="77" y="1662"/>
                  </a:lnTo>
                  <a:lnTo>
                    <a:pt x="205" y="1841"/>
                  </a:lnTo>
                  <a:lnTo>
                    <a:pt x="333" y="2020"/>
                  </a:lnTo>
                  <a:lnTo>
                    <a:pt x="512" y="2173"/>
                  </a:lnTo>
                  <a:lnTo>
                    <a:pt x="716" y="2275"/>
                  </a:lnTo>
                  <a:lnTo>
                    <a:pt x="946" y="2352"/>
                  </a:lnTo>
                  <a:lnTo>
                    <a:pt x="1176" y="2377"/>
                  </a:lnTo>
                  <a:lnTo>
                    <a:pt x="1432" y="2352"/>
                  </a:lnTo>
                  <a:lnTo>
                    <a:pt x="1636" y="2275"/>
                  </a:lnTo>
                  <a:lnTo>
                    <a:pt x="1840" y="2173"/>
                  </a:lnTo>
                  <a:lnTo>
                    <a:pt x="2019" y="2020"/>
                  </a:lnTo>
                  <a:lnTo>
                    <a:pt x="2173" y="1841"/>
                  </a:lnTo>
                  <a:lnTo>
                    <a:pt x="2275" y="1662"/>
                  </a:lnTo>
                  <a:lnTo>
                    <a:pt x="2352" y="1432"/>
                  </a:lnTo>
                  <a:lnTo>
                    <a:pt x="2377" y="1176"/>
                  </a:lnTo>
                  <a:lnTo>
                    <a:pt x="2352" y="946"/>
                  </a:lnTo>
                  <a:lnTo>
                    <a:pt x="2275" y="716"/>
                  </a:lnTo>
                  <a:lnTo>
                    <a:pt x="2173" y="512"/>
                  </a:lnTo>
                  <a:lnTo>
                    <a:pt x="2019" y="333"/>
                  </a:lnTo>
                  <a:lnTo>
                    <a:pt x="1840" y="205"/>
                  </a:lnTo>
                  <a:lnTo>
                    <a:pt x="1636" y="103"/>
                  </a:lnTo>
                  <a:lnTo>
                    <a:pt x="1432" y="26"/>
                  </a:lnTo>
                  <a:lnTo>
                    <a:pt x="1176" y="1"/>
                  </a:lnTo>
                  <a:close/>
                </a:path>
              </a:pathLst>
            </a:custGeom>
            <a:solidFill>
              <a:srgbClr val="ac519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1" name="CustomShape 69"/>
            <p:cNvSpPr/>
            <p:nvPr/>
          </p:nvSpPr>
          <p:spPr>
            <a:xfrm>
              <a:off x="5493600" y="2503080"/>
              <a:ext cx="59400" cy="70200"/>
            </a:xfrm>
            <a:custGeom>
              <a:avLst/>
              <a:gdLst/>
              <a:ahLst/>
              <a:rect l="l" t="t" r="r" b="b"/>
              <a:pathLst>
                <a:path w="2020" h="2378">
                  <a:moveTo>
                    <a:pt x="767" y="1"/>
                  </a:moveTo>
                  <a:lnTo>
                    <a:pt x="537" y="26"/>
                  </a:lnTo>
                  <a:lnTo>
                    <a:pt x="307" y="103"/>
                  </a:lnTo>
                  <a:lnTo>
                    <a:pt x="154" y="205"/>
                  </a:lnTo>
                  <a:lnTo>
                    <a:pt x="0" y="333"/>
                  </a:lnTo>
                  <a:lnTo>
                    <a:pt x="358" y="333"/>
                  </a:lnTo>
                  <a:lnTo>
                    <a:pt x="537" y="384"/>
                  </a:lnTo>
                  <a:lnTo>
                    <a:pt x="716" y="461"/>
                  </a:lnTo>
                  <a:lnTo>
                    <a:pt x="869" y="563"/>
                  </a:lnTo>
                  <a:lnTo>
                    <a:pt x="997" y="691"/>
                  </a:lnTo>
                  <a:lnTo>
                    <a:pt x="1125" y="819"/>
                  </a:lnTo>
                  <a:lnTo>
                    <a:pt x="1227" y="997"/>
                  </a:lnTo>
                  <a:lnTo>
                    <a:pt x="1304" y="1176"/>
                  </a:lnTo>
                  <a:lnTo>
                    <a:pt x="1329" y="1355"/>
                  </a:lnTo>
                  <a:lnTo>
                    <a:pt x="1355" y="1534"/>
                  </a:lnTo>
                  <a:lnTo>
                    <a:pt x="1329" y="1739"/>
                  </a:lnTo>
                  <a:lnTo>
                    <a:pt x="1278" y="1892"/>
                  </a:lnTo>
                  <a:lnTo>
                    <a:pt x="1201" y="2071"/>
                  </a:lnTo>
                  <a:lnTo>
                    <a:pt x="1099" y="2224"/>
                  </a:lnTo>
                  <a:lnTo>
                    <a:pt x="971" y="2377"/>
                  </a:lnTo>
                  <a:lnTo>
                    <a:pt x="971" y="2377"/>
                  </a:lnTo>
                  <a:lnTo>
                    <a:pt x="1176" y="2326"/>
                  </a:lnTo>
                  <a:lnTo>
                    <a:pt x="1355" y="2250"/>
                  </a:lnTo>
                  <a:lnTo>
                    <a:pt x="1559" y="2122"/>
                  </a:lnTo>
                  <a:lnTo>
                    <a:pt x="1712" y="1969"/>
                  </a:lnTo>
                  <a:lnTo>
                    <a:pt x="1866" y="1790"/>
                  </a:lnTo>
                  <a:lnTo>
                    <a:pt x="1942" y="1585"/>
                  </a:lnTo>
                  <a:lnTo>
                    <a:pt x="1994" y="1355"/>
                  </a:lnTo>
                  <a:lnTo>
                    <a:pt x="2019" y="1125"/>
                  </a:lnTo>
                  <a:lnTo>
                    <a:pt x="1968" y="895"/>
                  </a:lnTo>
                  <a:lnTo>
                    <a:pt x="1891" y="665"/>
                  </a:lnTo>
                  <a:lnTo>
                    <a:pt x="1764" y="461"/>
                  </a:lnTo>
                  <a:lnTo>
                    <a:pt x="1610" y="282"/>
                  </a:lnTo>
                  <a:lnTo>
                    <a:pt x="1431" y="154"/>
                  </a:lnTo>
                  <a:lnTo>
                    <a:pt x="1227" y="52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rgbClr val="ac519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2" name="CustomShape 70"/>
            <p:cNvSpPr/>
            <p:nvPr/>
          </p:nvSpPr>
          <p:spPr>
            <a:xfrm>
              <a:off x="5465520" y="2311560"/>
              <a:ext cx="219600" cy="74880"/>
            </a:xfrm>
            <a:custGeom>
              <a:avLst/>
              <a:gdLst/>
              <a:ahLst/>
              <a:rect l="l" t="t" r="r" b="b"/>
              <a:pathLst>
                <a:path w="7412" h="2531">
                  <a:moveTo>
                    <a:pt x="1636" y="0"/>
                  </a:moveTo>
                  <a:lnTo>
                    <a:pt x="1074" y="26"/>
                  </a:lnTo>
                  <a:lnTo>
                    <a:pt x="614" y="77"/>
                  </a:lnTo>
                  <a:lnTo>
                    <a:pt x="129" y="179"/>
                  </a:lnTo>
                  <a:lnTo>
                    <a:pt x="1" y="205"/>
                  </a:lnTo>
                  <a:lnTo>
                    <a:pt x="435" y="153"/>
                  </a:lnTo>
                  <a:lnTo>
                    <a:pt x="870" y="128"/>
                  </a:lnTo>
                  <a:lnTo>
                    <a:pt x="1278" y="128"/>
                  </a:lnTo>
                  <a:lnTo>
                    <a:pt x="1713" y="153"/>
                  </a:lnTo>
                  <a:lnTo>
                    <a:pt x="2147" y="205"/>
                  </a:lnTo>
                  <a:lnTo>
                    <a:pt x="2556" y="281"/>
                  </a:lnTo>
                  <a:lnTo>
                    <a:pt x="2991" y="383"/>
                  </a:lnTo>
                  <a:lnTo>
                    <a:pt x="3399" y="511"/>
                  </a:lnTo>
                  <a:lnTo>
                    <a:pt x="3808" y="665"/>
                  </a:lnTo>
                  <a:lnTo>
                    <a:pt x="4217" y="843"/>
                  </a:lnTo>
                  <a:lnTo>
                    <a:pt x="4601" y="1022"/>
                  </a:lnTo>
                  <a:lnTo>
                    <a:pt x="4984" y="1252"/>
                  </a:lnTo>
                  <a:lnTo>
                    <a:pt x="5367" y="1482"/>
                  </a:lnTo>
                  <a:lnTo>
                    <a:pt x="5725" y="1763"/>
                  </a:lnTo>
                  <a:lnTo>
                    <a:pt x="6083" y="2045"/>
                  </a:lnTo>
                  <a:lnTo>
                    <a:pt x="6415" y="2377"/>
                  </a:lnTo>
                  <a:lnTo>
                    <a:pt x="6466" y="2428"/>
                  </a:lnTo>
                  <a:lnTo>
                    <a:pt x="6543" y="2479"/>
                  </a:lnTo>
                  <a:lnTo>
                    <a:pt x="6619" y="2504"/>
                  </a:lnTo>
                  <a:lnTo>
                    <a:pt x="6696" y="2530"/>
                  </a:lnTo>
                  <a:lnTo>
                    <a:pt x="6849" y="2504"/>
                  </a:lnTo>
                  <a:lnTo>
                    <a:pt x="6926" y="2479"/>
                  </a:lnTo>
                  <a:lnTo>
                    <a:pt x="6977" y="2428"/>
                  </a:lnTo>
                  <a:lnTo>
                    <a:pt x="7412" y="1993"/>
                  </a:lnTo>
                  <a:lnTo>
                    <a:pt x="7309" y="2070"/>
                  </a:lnTo>
                  <a:lnTo>
                    <a:pt x="7182" y="2096"/>
                  </a:lnTo>
                  <a:lnTo>
                    <a:pt x="7054" y="2070"/>
                  </a:lnTo>
                  <a:lnTo>
                    <a:pt x="6926" y="1993"/>
                  </a:lnTo>
                  <a:lnTo>
                    <a:pt x="6645" y="1763"/>
                  </a:lnTo>
                  <a:lnTo>
                    <a:pt x="6364" y="1533"/>
                  </a:lnTo>
                  <a:lnTo>
                    <a:pt x="6083" y="1329"/>
                  </a:lnTo>
                  <a:lnTo>
                    <a:pt x="5776" y="1125"/>
                  </a:lnTo>
                  <a:lnTo>
                    <a:pt x="5469" y="946"/>
                  </a:lnTo>
                  <a:lnTo>
                    <a:pt x="5163" y="767"/>
                  </a:lnTo>
                  <a:lnTo>
                    <a:pt x="4831" y="639"/>
                  </a:lnTo>
                  <a:lnTo>
                    <a:pt x="4524" y="486"/>
                  </a:lnTo>
                  <a:lnTo>
                    <a:pt x="3987" y="332"/>
                  </a:lnTo>
                  <a:lnTo>
                    <a:pt x="3425" y="179"/>
                  </a:lnTo>
                  <a:lnTo>
                    <a:pt x="2812" y="51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ffbe3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3" name="CustomShape 71"/>
            <p:cNvSpPr/>
            <p:nvPr/>
          </p:nvSpPr>
          <p:spPr>
            <a:xfrm>
              <a:off x="5402520" y="2449800"/>
              <a:ext cx="86760" cy="162360"/>
            </a:xfrm>
            <a:custGeom>
              <a:avLst/>
              <a:gdLst/>
              <a:ahLst/>
              <a:rect l="l" t="t" r="r" b="b"/>
              <a:pathLst>
                <a:path w="2940" h="5469">
                  <a:moveTo>
                    <a:pt x="2939" y="0"/>
                  </a:moveTo>
                  <a:lnTo>
                    <a:pt x="2658" y="26"/>
                  </a:lnTo>
                  <a:lnTo>
                    <a:pt x="2377" y="77"/>
                  </a:lnTo>
                  <a:lnTo>
                    <a:pt x="2122" y="153"/>
                  </a:lnTo>
                  <a:lnTo>
                    <a:pt x="1841" y="256"/>
                  </a:lnTo>
                  <a:lnTo>
                    <a:pt x="1585" y="409"/>
                  </a:lnTo>
                  <a:lnTo>
                    <a:pt x="1355" y="562"/>
                  </a:lnTo>
                  <a:lnTo>
                    <a:pt x="1100" y="741"/>
                  </a:lnTo>
                  <a:lnTo>
                    <a:pt x="895" y="946"/>
                  </a:lnTo>
                  <a:lnTo>
                    <a:pt x="691" y="1176"/>
                  </a:lnTo>
                  <a:lnTo>
                    <a:pt x="512" y="1406"/>
                  </a:lnTo>
                  <a:lnTo>
                    <a:pt x="358" y="1661"/>
                  </a:lnTo>
                  <a:lnTo>
                    <a:pt x="231" y="1942"/>
                  </a:lnTo>
                  <a:lnTo>
                    <a:pt x="154" y="2223"/>
                  </a:lnTo>
                  <a:lnTo>
                    <a:pt x="77" y="2504"/>
                  </a:lnTo>
                  <a:lnTo>
                    <a:pt x="26" y="2785"/>
                  </a:lnTo>
                  <a:lnTo>
                    <a:pt x="1" y="3067"/>
                  </a:lnTo>
                  <a:lnTo>
                    <a:pt x="26" y="3373"/>
                  </a:lnTo>
                  <a:lnTo>
                    <a:pt x="52" y="3654"/>
                  </a:lnTo>
                  <a:lnTo>
                    <a:pt x="129" y="3935"/>
                  </a:lnTo>
                  <a:lnTo>
                    <a:pt x="205" y="4217"/>
                  </a:lnTo>
                  <a:lnTo>
                    <a:pt x="333" y="4472"/>
                  </a:lnTo>
                  <a:lnTo>
                    <a:pt x="461" y="4753"/>
                  </a:lnTo>
                  <a:lnTo>
                    <a:pt x="640" y="4983"/>
                  </a:lnTo>
                  <a:lnTo>
                    <a:pt x="818" y="5239"/>
                  </a:lnTo>
                  <a:lnTo>
                    <a:pt x="921" y="5315"/>
                  </a:lnTo>
                  <a:lnTo>
                    <a:pt x="997" y="5392"/>
                  </a:lnTo>
                  <a:lnTo>
                    <a:pt x="1074" y="5443"/>
                  </a:lnTo>
                  <a:lnTo>
                    <a:pt x="1151" y="5469"/>
                  </a:lnTo>
                  <a:lnTo>
                    <a:pt x="1253" y="5469"/>
                  </a:lnTo>
                  <a:lnTo>
                    <a:pt x="1330" y="5443"/>
                  </a:lnTo>
                  <a:lnTo>
                    <a:pt x="1406" y="5418"/>
                  </a:lnTo>
                  <a:lnTo>
                    <a:pt x="1508" y="5366"/>
                  </a:lnTo>
                  <a:lnTo>
                    <a:pt x="1815" y="5034"/>
                  </a:lnTo>
                  <a:lnTo>
                    <a:pt x="1713" y="5060"/>
                  </a:lnTo>
                  <a:lnTo>
                    <a:pt x="1636" y="5060"/>
                  </a:lnTo>
                  <a:lnTo>
                    <a:pt x="1560" y="5034"/>
                  </a:lnTo>
                  <a:lnTo>
                    <a:pt x="1483" y="4958"/>
                  </a:lnTo>
                  <a:lnTo>
                    <a:pt x="1330" y="4753"/>
                  </a:lnTo>
                  <a:lnTo>
                    <a:pt x="1176" y="4523"/>
                  </a:lnTo>
                  <a:lnTo>
                    <a:pt x="1048" y="4293"/>
                  </a:lnTo>
                  <a:lnTo>
                    <a:pt x="946" y="4038"/>
                  </a:lnTo>
                  <a:lnTo>
                    <a:pt x="870" y="3782"/>
                  </a:lnTo>
                  <a:lnTo>
                    <a:pt x="818" y="3527"/>
                  </a:lnTo>
                  <a:lnTo>
                    <a:pt x="793" y="3271"/>
                  </a:lnTo>
                  <a:lnTo>
                    <a:pt x="767" y="3015"/>
                  </a:lnTo>
                  <a:lnTo>
                    <a:pt x="767" y="2760"/>
                  </a:lnTo>
                  <a:lnTo>
                    <a:pt x="818" y="2504"/>
                  </a:lnTo>
                  <a:lnTo>
                    <a:pt x="844" y="2249"/>
                  </a:lnTo>
                  <a:lnTo>
                    <a:pt x="921" y="1993"/>
                  </a:lnTo>
                  <a:lnTo>
                    <a:pt x="1023" y="1763"/>
                  </a:lnTo>
                  <a:lnTo>
                    <a:pt x="1125" y="1508"/>
                  </a:lnTo>
                  <a:lnTo>
                    <a:pt x="1278" y="1278"/>
                  </a:lnTo>
                  <a:lnTo>
                    <a:pt x="1432" y="1073"/>
                  </a:lnTo>
                  <a:lnTo>
                    <a:pt x="1713" y="741"/>
                  </a:lnTo>
                  <a:lnTo>
                    <a:pt x="2020" y="486"/>
                  </a:lnTo>
                  <a:lnTo>
                    <a:pt x="2352" y="256"/>
                  </a:lnTo>
                  <a:lnTo>
                    <a:pt x="2684" y="102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rgbClr val="ffbe3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4" name="CustomShape 72"/>
            <p:cNvSpPr/>
            <p:nvPr/>
          </p:nvSpPr>
          <p:spPr>
            <a:xfrm>
              <a:off x="5441760" y="2775240"/>
              <a:ext cx="36000" cy="36000"/>
            </a:xfrm>
            <a:custGeom>
              <a:avLst/>
              <a:gdLst/>
              <a:ahLst/>
              <a:rect l="l" t="t" r="r" b="b"/>
              <a:pathLst>
                <a:path w="1228" h="1227">
                  <a:moveTo>
                    <a:pt x="256" y="0"/>
                  </a:moveTo>
                  <a:lnTo>
                    <a:pt x="154" y="26"/>
                  </a:lnTo>
                  <a:lnTo>
                    <a:pt x="77" y="103"/>
                  </a:lnTo>
                  <a:lnTo>
                    <a:pt x="26" y="179"/>
                  </a:lnTo>
                  <a:lnTo>
                    <a:pt x="1" y="281"/>
                  </a:lnTo>
                  <a:lnTo>
                    <a:pt x="26" y="384"/>
                  </a:lnTo>
                  <a:lnTo>
                    <a:pt x="77" y="486"/>
                  </a:lnTo>
                  <a:lnTo>
                    <a:pt x="231" y="614"/>
                  </a:lnTo>
                  <a:lnTo>
                    <a:pt x="844" y="1227"/>
                  </a:lnTo>
                  <a:lnTo>
                    <a:pt x="1227" y="844"/>
                  </a:lnTo>
                  <a:lnTo>
                    <a:pt x="614" y="230"/>
                  </a:lnTo>
                  <a:lnTo>
                    <a:pt x="461" y="103"/>
                  </a:lnTo>
                  <a:lnTo>
                    <a:pt x="358" y="26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5" name="CustomShape 73"/>
            <p:cNvSpPr/>
            <p:nvPr/>
          </p:nvSpPr>
          <p:spPr>
            <a:xfrm>
              <a:off x="5493600" y="2723400"/>
              <a:ext cx="36000" cy="36000"/>
            </a:xfrm>
            <a:custGeom>
              <a:avLst/>
              <a:gdLst/>
              <a:ahLst/>
              <a:rect l="l" t="t" r="r" b="b"/>
              <a:pathLst>
                <a:path w="1227" h="1228">
                  <a:moveTo>
                    <a:pt x="281" y="1"/>
                  </a:moveTo>
                  <a:lnTo>
                    <a:pt x="179" y="26"/>
                  </a:lnTo>
                  <a:lnTo>
                    <a:pt x="77" y="77"/>
                  </a:lnTo>
                  <a:lnTo>
                    <a:pt x="26" y="180"/>
                  </a:lnTo>
                  <a:lnTo>
                    <a:pt x="0" y="282"/>
                  </a:lnTo>
                  <a:lnTo>
                    <a:pt x="26" y="384"/>
                  </a:lnTo>
                  <a:lnTo>
                    <a:pt x="77" y="461"/>
                  </a:lnTo>
                  <a:lnTo>
                    <a:pt x="230" y="614"/>
                  </a:lnTo>
                  <a:lnTo>
                    <a:pt x="844" y="1227"/>
                  </a:lnTo>
                  <a:lnTo>
                    <a:pt x="1227" y="844"/>
                  </a:lnTo>
                  <a:lnTo>
                    <a:pt x="460" y="77"/>
                  </a:lnTo>
                  <a:lnTo>
                    <a:pt x="384" y="26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6" name="CustomShape 74"/>
            <p:cNvSpPr/>
            <p:nvPr/>
          </p:nvSpPr>
          <p:spPr>
            <a:xfrm>
              <a:off x="5545800" y="2671920"/>
              <a:ext cx="36000" cy="35280"/>
            </a:xfrm>
            <a:custGeom>
              <a:avLst/>
              <a:gdLst/>
              <a:ahLst/>
              <a:rect l="l" t="t" r="r" b="b"/>
              <a:pathLst>
                <a:path w="1228" h="1202">
                  <a:moveTo>
                    <a:pt x="154" y="1"/>
                  </a:moveTo>
                  <a:lnTo>
                    <a:pt x="77" y="78"/>
                  </a:lnTo>
                  <a:lnTo>
                    <a:pt x="26" y="154"/>
                  </a:lnTo>
                  <a:lnTo>
                    <a:pt x="1" y="256"/>
                  </a:lnTo>
                  <a:lnTo>
                    <a:pt x="26" y="359"/>
                  </a:lnTo>
                  <a:lnTo>
                    <a:pt x="77" y="461"/>
                  </a:lnTo>
                  <a:lnTo>
                    <a:pt x="844" y="1202"/>
                  </a:lnTo>
                  <a:lnTo>
                    <a:pt x="1227" y="819"/>
                  </a:lnTo>
                  <a:lnTo>
                    <a:pt x="461" y="78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7" name="CustomShape 75"/>
            <p:cNvSpPr/>
            <p:nvPr/>
          </p:nvSpPr>
          <p:spPr>
            <a:xfrm>
              <a:off x="5597280" y="2619360"/>
              <a:ext cx="36000" cy="36000"/>
            </a:xfrm>
            <a:custGeom>
              <a:avLst/>
              <a:gdLst/>
              <a:ahLst/>
              <a:rect l="l" t="t" r="r" b="b"/>
              <a:pathLst>
                <a:path w="1227" h="1228">
                  <a:moveTo>
                    <a:pt x="281" y="1"/>
                  </a:moveTo>
                  <a:lnTo>
                    <a:pt x="179" y="26"/>
                  </a:lnTo>
                  <a:lnTo>
                    <a:pt x="77" y="77"/>
                  </a:lnTo>
                  <a:lnTo>
                    <a:pt x="26" y="180"/>
                  </a:lnTo>
                  <a:lnTo>
                    <a:pt x="0" y="282"/>
                  </a:lnTo>
                  <a:lnTo>
                    <a:pt x="26" y="384"/>
                  </a:lnTo>
                  <a:lnTo>
                    <a:pt x="77" y="461"/>
                  </a:lnTo>
                  <a:lnTo>
                    <a:pt x="844" y="1227"/>
                  </a:lnTo>
                  <a:lnTo>
                    <a:pt x="1227" y="844"/>
                  </a:lnTo>
                  <a:lnTo>
                    <a:pt x="614" y="231"/>
                  </a:lnTo>
                  <a:lnTo>
                    <a:pt x="460" y="77"/>
                  </a:lnTo>
                  <a:lnTo>
                    <a:pt x="384" y="26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8" name="CustomShape 76"/>
            <p:cNvSpPr/>
            <p:nvPr/>
          </p:nvSpPr>
          <p:spPr>
            <a:xfrm>
              <a:off x="5649480" y="2567880"/>
              <a:ext cx="36000" cy="36000"/>
            </a:xfrm>
            <a:custGeom>
              <a:avLst/>
              <a:gdLst/>
              <a:ahLst/>
              <a:rect l="l" t="t" r="r" b="b"/>
              <a:pathLst>
                <a:path w="1228" h="1228">
                  <a:moveTo>
                    <a:pt x="154" y="1"/>
                  </a:moveTo>
                  <a:lnTo>
                    <a:pt x="77" y="78"/>
                  </a:lnTo>
                  <a:lnTo>
                    <a:pt x="0" y="154"/>
                  </a:lnTo>
                  <a:lnTo>
                    <a:pt x="0" y="257"/>
                  </a:lnTo>
                  <a:lnTo>
                    <a:pt x="0" y="359"/>
                  </a:lnTo>
                  <a:lnTo>
                    <a:pt x="77" y="461"/>
                  </a:lnTo>
                  <a:lnTo>
                    <a:pt x="844" y="1228"/>
                  </a:lnTo>
                  <a:lnTo>
                    <a:pt x="1227" y="819"/>
                  </a:lnTo>
                  <a:lnTo>
                    <a:pt x="614" y="205"/>
                  </a:lnTo>
                  <a:lnTo>
                    <a:pt x="460" y="78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9" name="CustomShape 77"/>
            <p:cNvSpPr/>
            <p:nvPr/>
          </p:nvSpPr>
          <p:spPr>
            <a:xfrm>
              <a:off x="5700960" y="2515320"/>
              <a:ext cx="36000" cy="36000"/>
            </a:xfrm>
            <a:custGeom>
              <a:avLst/>
              <a:gdLst/>
              <a:ahLst/>
              <a:rect l="l" t="t" r="r" b="b"/>
              <a:pathLst>
                <a:path w="1227" h="1228">
                  <a:moveTo>
                    <a:pt x="281" y="1"/>
                  </a:moveTo>
                  <a:lnTo>
                    <a:pt x="179" y="26"/>
                  </a:lnTo>
                  <a:lnTo>
                    <a:pt x="77" y="77"/>
                  </a:lnTo>
                  <a:lnTo>
                    <a:pt x="26" y="180"/>
                  </a:lnTo>
                  <a:lnTo>
                    <a:pt x="0" y="282"/>
                  </a:lnTo>
                  <a:lnTo>
                    <a:pt x="26" y="384"/>
                  </a:lnTo>
                  <a:lnTo>
                    <a:pt x="77" y="461"/>
                  </a:lnTo>
                  <a:lnTo>
                    <a:pt x="843" y="1227"/>
                  </a:lnTo>
                  <a:lnTo>
                    <a:pt x="1227" y="844"/>
                  </a:lnTo>
                  <a:lnTo>
                    <a:pt x="613" y="231"/>
                  </a:lnTo>
                  <a:lnTo>
                    <a:pt x="460" y="77"/>
                  </a:lnTo>
                  <a:lnTo>
                    <a:pt x="384" y="26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0" name="CustomShape 78"/>
            <p:cNvSpPr/>
            <p:nvPr/>
          </p:nvSpPr>
          <p:spPr>
            <a:xfrm>
              <a:off x="5753520" y="2463480"/>
              <a:ext cx="36000" cy="36000"/>
            </a:xfrm>
            <a:custGeom>
              <a:avLst/>
              <a:gdLst/>
              <a:ahLst/>
              <a:rect l="l" t="t" r="r" b="b"/>
              <a:pathLst>
                <a:path w="1228" h="1227">
                  <a:moveTo>
                    <a:pt x="154" y="0"/>
                  </a:moveTo>
                  <a:lnTo>
                    <a:pt x="77" y="77"/>
                  </a:lnTo>
                  <a:lnTo>
                    <a:pt x="0" y="153"/>
                  </a:lnTo>
                  <a:lnTo>
                    <a:pt x="0" y="256"/>
                  </a:lnTo>
                  <a:lnTo>
                    <a:pt x="0" y="358"/>
                  </a:lnTo>
                  <a:lnTo>
                    <a:pt x="77" y="460"/>
                  </a:lnTo>
                  <a:lnTo>
                    <a:pt x="205" y="613"/>
                  </a:lnTo>
                  <a:lnTo>
                    <a:pt x="844" y="1227"/>
                  </a:lnTo>
                  <a:lnTo>
                    <a:pt x="1227" y="843"/>
                  </a:lnTo>
                  <a:lnTo>
                    <a:pt x="614" y="230"/>
                  </a:lnTo>
                  <a:lnTo>
                    <a:pt x="460" y="77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1" name="CustomShape 79"/>
            <p:cNvSpPr/>
            <p:nvPr/>
          </p:nvSpPr>
          <p:spPr>
            <a:xfrm>
              <a:off x="5448600" y="2782080"/>
              <a:ext cx="29160" cy="29160"/>
            </a:xfrm>
            <a:custGeom>
              <a:avLst/>
              <a:gdLst/>
              <a:ahLst/>
              <a:rect l="l" t="t" r="r" b="b"/>
              <a:pathLst>
                <a:path w="998" h="997">
                  <a:moveTo>
                    <a:pt x="384" y="0"/>
                  </a:moveTo>
                  <a:lnTo>
                    <a:pt x="1" y="384"/>
                  </a:lnTo>
                  <a:lnTo>
                    <a:pt x="614" y="997"/>
                  </a:lnTo>
                  <a:lnTo>
                    <a:pt x="997" y="614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2" name="CustomShape 80"/>
            <p:cNvSpPr/>
            <p:nvPr/>
          </p:nvSpPr>
          <p:spPr>
            <a:xfrm>
              <a:off x="5500440" y="2730240"/>
              <a:ext cx="29160" cy="29160"/>
            </a:xfrm>
            <a:custGeom>
              <a:avLst/>
              <a:gdLst/>
              <a:ahLst/>
              <a:rect l="l" t="t" r="r" b="b"/>
              <a:pathLst>
                <a:path w="997" h="998">
                  <a:moveTo>
                    <a:pt x="384" y="1"/>
                  </a:moveTo>
                  <a:lnTo>
                    <a:pt x="0" y="384"/>
                  </a:lnTo>
                  <a:lnTo>
                    <a:pt x="614" y="997"/>
                  </a:lnTo>
                  <a:lnTo>
                    <a:pt x="997" y="614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3" name="CustomShape 81"/>
            <p:cNvSpPr/>
            <p:nvPr/>
          </p:nvSpPr>
          <p:spPr>
            <a:xfrm>
              <a:off x="5552640" y="2678040"/>
              <a:ext cx="29160" cy="29160"/>
            </a:xfrm>
            <a:custGeom>
              <a:avLst/>
              <a:gdLst/>
              <a:ahLst/>
              <a:rect l="l" t="t" r="r" b="b"/>
              <a:pathLst>
                <a:path w="998" h="997">
                  <a:moveTo>
                    <a:pt x="384" y="0"/>
                  </a:moveTo>
                  <a:lnTo>
                    <a:pt x="1" y="384"/>
                  </a:lnTo>
                  <a:lnTo>
                    <a:pt x="614" y="997"/>
                  </a:lnTo>
                  <a:lnTo>
                    <a:pt x="997" y="614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4" name="CustomShape 82"/>
            <p:cNvSpPr/>
            <p:nvPr/>
          </p:nvSpPr>
          <p:spPr>
            <a:xfrm>
              <a:off x="5604120" y="2626200"/>
              <a:ext cx="29160" cy="29160"/>
            </a:xfrm>
            <a:custGeom>
              <a:avLst/>
              <a:gdLst/>
              <a:ahLst/>
              <a:rect l="l" t="t" r="r" b="b"/>
              <a:pathLst>
                <a:path w="997" h="998">
                  <a:moveTo>
                    <a:pt x="384" y="1"/>
                  </a:moveTo>
                  <a:lnTo>
                    <a:pt x="0" y="384"/>
                  </a:lnTo>
                  <a:lnTo>
                    <a:pt x="614" y="997"/>
                  </a:lnTo>
                  <a:lnTo>
                    <a:pt x="997" y="614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5" name="CustomShape 83"/>
            <p:cNvSpPr/>
            <p:nvPr/>
          </p:nvSpPr>
          <p:spPr>
            <a:xfrm>
              <a:off x="5655600" y="2573640"/>
              <a:ext cx="29880" cy="29880"/>
            </a:xfrm>
            <a:custGeom>
              <a:avLst/>
              <a:gdLst/>
              <a:ahLst/>
              <a:rect l="l" t="t" r="r" b="b"/>
              <a:pathLst>
                <a:path w="1024" h="1023">
                  <a:moveTo>
                    <a:pt x="410" y="0"/>
                  </a:moveTo>
                  <a:lnTo>
                    <a:pt x="1" y="409"/>
                  </a:lnTo>
                  <a:lnTo>
                    <a:pt x="614" y="1023"/>
                  </a:lnTo>
                  <a:lnTo>
                    <a:pt x="1023" y="614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6" name="CustomShape 84"/>
            <p:cNvSpPr/>
            <p:nvPr/>
          </p:nvSpPr>
          <p:spPr>
            <a:xfrm>
              <a:off x="5707800" y="2522160"/>
              <a:ext cx="29160" cy="29160"/>
            </a:xfrm>
            <a:custGeom>
              <a:avLst/>
              <a:gdLst/>
              <a:ahLst/>
              <a:rect l="l" t="t" r="r" b="b"/>
              <a:pathLst>
                <a:path w="997" h="998">
                  <a:moveTo>
                    <a:pt x="383" y="1"/>
                  </a:moveTo>
                  <a:lnTo>
                    <a:pt x="0" y="384"/>
                  </a:lnTo>
                  <a:lnTo>
                    <a:pt x="613" y="997"/>
                  </a:lnTo>
                  <a:lnTo>
                    <a:pt x="997" y="614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7" name="CustomShape 85"/>
            <p:cNvSpPr/>
            <p:nvPr/>
          </p:nvSpPr>
          <p:spPr>
            <a:xfrm>
              <a:off x="5759280" y="2470320"/>
              <a:ext cx="29160" cy="29160"/>
            </a:xfrm>
            <a:custGeom>
              <a:avLst/>
              <a:gdLst/>
              <a:ahLst/>
              <a:rect l="l" t="t" r="r" b="b"/>
              <a:pathLst>
                <a:path w="998" h="997">
                  <a:moveTo>
                    <a:pt x="384" y="0"/>
                  </a:moveTo>
                  <a:lnTo>
                    <a:pt x="1" y="383"/>
                  </a:lnTo>
                  <a:lnTo>
                    <a:pt x="614" y="997"/>
                  </a:lnTo>
                  <a:lnTo>
                    <a:pt x="998" y="613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8" name="CustomShape 86"/>
            <p:cNvSpPr/>
            <p:nvPr/>
          </p:nvSpPr>
          <p:spPr>
            <a:xfrm>
              <a:off x="5307120" y="2440800"/>
              <a:ext cx="46800" cy="30960"/>
            </a:xfrm>
            <a:custGeom>
              <a:avLst/>
              <a:gdLst/>
              <a:ahLst/>
              <a:rect l="l" t="t" r="r" b="b"/>
              <a:pathLst>
                <a:path w="1586" h="1049">
                  <a:moveTo>
                    <a:pt x="205" y="0"/>
                  </a:moveTo>
                  <a:lnTo>
                    <a:pt x="1" y="511"/>
                  </a:lnTo>
                  <a:lnTo>
                    <a:pt x="1202" y="1048"/>
                  </a:lnTo>
                  <a:lnTo>
                    <a:pt x="1381" y="1048"/>
                  </a:lnTo>
                  <a:lnTo>
                    <a:pt x="1457" y="1023"/>
                  </a:lnTo>
                  <a:lnTo>
                    <a:pt x="1509" y="971"/>
                  </a:lnTo>
                  <a:lnTo>
                    <a:pt x="1560" y="895"/>
                  </a:lnTo>
                  <a:lnTo>
                    <a:pt x="1585" y="793"/>
                  </a:lnTo>
                  <a:lnTo>
                    <a:pt x="1560" y="690"/>
                  </a:lnTo>
                  <a:lnTo>
                    <a:pt x="1509" y="614"/>
                  </a:lnTo>
                  <a:lnTo>
                    <a:pt x="1432" y="537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9" name="CustomShape 87"/>
            <p:cNvSpPr/>
            <p:nvPr/>
          </p:nvSpPr>
          <p:spPr>
            <a:xfrm>
              <a:off x="5350320" y="2373840"/>
              <a:ext cx="41400" cy="41400"/>
            </a:xfrm>
            <a:custGeom>
              <a:avLst/>
              <a:gdLst/>
              <a:ahLst/>
              <a:rect l="l" t="t" r="r" b="b"/>
              <a:pathLst>
                <a:path w="1406" h="1407">
                  <a:moveTo>
                    <a:pt x="384" y="1"/>
                  </a:moveTo>
                  <a:lnTo>
                    <a:pt x="256" y="128"/>
                  </a:lnTo>
                  <a:lnTo>
                    <a:pt x="0" y="384"/>
                  </a:lnTo>
                  <a:lnTo>
                    <a:pt x="946" y="1329"/>
                  </a:lnTo>
                  <a:lnTo>
                    <a:pt x="1023" y="1381"/>
                  </a:lnTo>
                  <a:lnTo>
                    <a:pt x="1125" y="1406"/>
                  </a:lnTo>
                  <a:lnTo>
                    <a:pt x="1227" y="1381"/>
                  </a:lnTo>
                  <a:lnTo>
                    <a:pt x="1329" y="1329"/>
                  </a:lnTo>
                  <a:lnTo>
                    <a:pt x="1380" y="1227"/>
                  </a:lnTo>
                  <a:lnTo>
                    <a:pt x="1406" y="1125"/>
                  </a:lnTo>
                  <a:lnTo>
                    <a:pt x="1380" y="1023"/>
                  </a:lnTo>
                  <a:lnTo>
                    <a:pt x="1329" y="946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0" name="CustomShape 88"/>
            <p:cNvSpPr/>
            <p:nvPr/>
          </p:nvSpPr>
          <p:spPr>
            <a:xfrm>
              <a:off x="5301720" y="2593440"/>
              <a:ext cx="47520" cy="27720"/>
            </a:xfrm>
            <a:custGeom>
              <a:avLst/>
              <a:gdLst/>
              <a:ahLst/>
              <a:rect l="l" t="t" r="r" b="b"/>
              <a:pathLst>
                <a:path w="1611" h="947">
                  <a:moveTo>
                    <a:pt x="1253" y="1"/>
                  </a:moveTo>
                  <a:lnTo>
                    <a:pt x="1" y="435"/>
                  </a:lnTo>
                  <a:lnTo>
                    <a:pt x="180" y="946"/>
                  </a:lnTo>
                  <a:lnTo>
                    <a:pt x="1432" y="512"/>
                  </a:lnTo>
                  <a:lnTo>
                    <a:pt x="1534" y="461"/>
                  </a:lnTo>
                  <a:lnTo>
                    <a:pt x="1585" y="384"/>
                  </a:lnTo>
                  <a:lnTo>
                    <a:pt x="1611" y="282"/>
                  </a:lnTo>
                  <a:lnTo>
                    <a:pt x="1611" y="180"/>
                  </a:lnTo>
                  <a:lnTo>
                    <a:pt x="1560" y="77"/>
                  </a:lnTo>
                  <a:lnTo>
                    <a:pt x="1458" y="26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1" name="CustomShape 89"/>
            <p:cNvSpPr/>
            <p:nvPr/>
          </p:nvSpPr>
          <p:spPr>
            <a:xfrm>
              <a:off x="5292000" y="2521440"/>
              <a:ext cx="46800" cy="18000"/>
            </a:xfrm>
            <a:custGeom>
              <a:avLst/>
              <a:gdLst/>
              <a:ahLst/>
              <a:rect l="l" t="t" r="r" b="b"/>
              <a:pathLst>
                <a:path w="1586" h="614">
                  <a:moveTo>
                    <a:pt x="1" y="0"/>
                  </a:moveTo>
                  <a:lnTo>
                    <a:pt x="1" y="562"/>
                  </a:lnTo>
                  <a:lnTo>
                    <a:pt x="1304" y="613"/>
                  </a:lnTo>
                  <a:lnTo>
                    <a:pt x="1330" y="613"/>
                  </a:lnTo>
                  <a:lnTo>
                    <a:pt x="1432" y="588"/>
                  </a:lnTo>
                  <a:lnTo>
                    <a:pt x="1508" y="537"/>
                  </a:lnTo>
                  <a:lnTo>
                    <a:pt x="1560" y="460"/>
                  </a:lnTo>
                  <a:lnTo>
                    <a:pt x="1585" y="358"/>
                  </a:lnTo>
                  <a:lnTo>
                    <a:pt x="1585" y="256"/>
                  </a:lnTo>
                  <a:lnTo>
                    <a:pt x="1508" y="153"/>
                  </a:lnTo>
                  <a:lnTo>
                    <a:pt x="1432" y="102"/>
                  </a:lnTo>
                  <a:lnTo>
                    <a:pt x="1330" y="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2" name="CustomShape 90"/>
            <p:cNvSpPr/>
            <p:nvPr/>
          </p:nvSpPr>
          <p:spPr>
            <a:xfrm>
              <a:off x="5416200" y="2328480"/>
              <a:ext cx="32400" cy="48960"/>
            </a:xfrm>
            <a:custGeom>
              <a:avLst/>
              <a:gdLst/>
              <a:ahLst/>
              <a:rect l="l" t="t" r="r" b="b"/>
              <a:pathLst>
                <a:path w="1100" h="1662">
                  <a:moveTo>
                    <a:pt x="512" y="0"/>
                  </a:moveTo>
                  <a:lnTo>
                    <a:pt x="1" y="230"/>
                  </a:lnTo>
                  <a:lnTo>
                    <a:pt x="563" y="1508"/>
                  </a:lnTo>
                  <a:lnTo>
                    <a:pt x="614" y="1559"/>
                  </a:lnTo>
                  <a:lnTo>
                    <a:pt x="665" y="1610"/>
                  </a:lnTo>
                  <a:lnTo>
                    <a:pt x="742" y="1661"/>
                  </a:lnTo>
                  <a:lnTo>
                    <a:pt x="818" y="1661"/>
                  </a:lnTo>
                  <a:lnTo>
                    <a:pt x="921" y="1636"/>
                  </a:lnTo>
                  <a:lnTo>
                    <a:pt x="1023" y="1585"/>
                  </a:lnTo>
                  <a:lnTo>
                    <a:pt x="1074" y="1483"/>
                  </a:lnTo>
                  <a:lnTo>
                    <a:pt x="1100" y="1380"/>
                  </a:lnTo>
                  <a:lnTo>
                    <a:pt x="1074" y="1278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3" name="CustomShape 91"/>
            <p:cNvSpPr/>
            <p:nvPr/>
          </p:nvSpPr>
          <p:spPr>
            <a:xfrm>
              <a:off x="5569200" y="2321640"/>
              <a:ext cx="29880" cy="51480"/>
            </a:xfrm>
            <a:custGeom>
              <a:avLst/>
              <a:gdLst/>
              <a:ahLst/>
              <a:rect l="l" t="t" r="r" b="b"/>
              <a:pathLst>
                <a:path w="1023" h="1739">
                  <a:moveTo>
                    <a:pt x="486" y="0"/>
                  </a:moveTo>
                  <a:lnTo>
                    <a:pt x="358" y="358"/>
                  </a:lnTo>
                  <a:lnTo>
                    <a:pt x="1" y="1380"/>
                  </a:lnTo>
                  <a:lnTo>
                    <a:pt x="1" y="1483"/>
                  </a:lnTo>
                  <a:lnTo>
                    <a:pt x="26" y="1585"/>
                  </a:lnTo>
                  <a:lnTo>
                    <a:pt x="77" y="1661"/>
                  </a:lnTo>
                  <a:lnTo>
                    <a:pt x="180" y="1738"/>
                  </a:lnTo>
                  <a:lnTo>
                    <a:pt x="358" y="1738"/>
                  </a:lnTo>
                  <a:lnTo>
                    <a:pt x="410" y="1687"/>
                  </a:lnTo>
                  <a:lnTo>
                    <a:pt x="486" y="1636"/>
                  </a:lnTo>
                  <a:lnTo>
                    <a:pt x="512" y="1559"/>
                  </a:lnTo>
                  <a:lnTo>
                    <a:pt x="870" y="588"/>
                  </a:lnTo>
                  <a:lnTo>
                    <a:pt x="1023" y="154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4" name="CustomShape 92"/>
            <p:cNvSpPr/>
            <p:nvPr/>
          </p:nvSpPr>
          <p:spPr>
            <a:xfrm>
              <a:off x="5497200" y="2311560"/>
              <a:ext cx="18000" cy="50400"/>
            </a:xfrm>
            <a:custGeom>
              <a:avLst/>
              <a:gdLst/>
              <a:ahLst/>
              <a:rect l="l" t="t" r="r" b="b"/>
              <a:pathLst>
                <a:path w="614" h="1713">
                  <a:moveTo>
                    <a:pt x="562" y="0"/>
                  </a:moveTo>
                  <a:lnTo>
                    <a:pt x="0" y="26"/>
                  </a:lnTo>
                  <a:lnTo>
                    <a:pt x="26" y="128"/>
                  </a:lnTo>
                  <a:lnTo>
                    <a:pt x="77" y="1457"/>
                  </a:lnTo>
                  <a:lnTo>
                    <a:pt x="102" y="1559"/>
                  </a:lnTo>
                  <a:lnTo>
                    <a:pt x="153" y="1636"/>
                  </a:lnTo>
                  <a:lnTo>
                    <a:pt x="256" y="1687"/>
                  </a:lnTo>
                  <a:lnTo>
                    <a:pt x="358" y="1712"/>
                  </a:lnTo>
                  <a:lnTo>
                    <a:pt x="460" y="1687"/>
                  </a:lnTo>
                  <a:lnTo>
                    <a:pt x="562" y="1636"/>
                  </a:lnTo>
                  <a:lnTo>
                    <a:pt x="613" y="1533"/>
                  </a:lnTo>
                  <a:lnTo>
                    <a:pt x="613" y="1431"/>
                  </a:lnTo>
                  <a:lnTo>
                    <a:pt x="562" y="153"/>
                  </a:lnTo>
                  <a:lnTo>
                    <a:pt x="562" y="0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5" name="CustomShape 93"/>
            <p:cNvSpPr/>
            <p:nvPr/>
          </p:nvSpPr>
          <p:spPr>
            <a:xfrm>
              <a:off x="5497200" y="2311560"/>
              <a:ext cx="16200" cy="4320"/>
            </a:xfrm>
            <a:custGeom>
              <a:avLst/>
              <a:gdLst/>
              <a:ahLst/>
              <a:rect l="l" t="t" r="r" b="b"/>
              <a:pathLst>
                <a:path w="563" h="154">
                  <a:moveTo>
                    <a:pt x="562" y="0"/>
                  </a:moveTo>
                  <a:lnTo>
                    <a:pt x="0" y="26"/>
                  </a:lnTo>
                  <a:lnTo>
                    <a:pt x="26" y="128"/>
                  </a:lnTo>
                  <a:lnTo>
                    <a:pt x="562" y="153"/>
                  </a:lnTo>
                  <a:lnTo>
                    <a:pt x="562" y="0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6" name="CustomShape 94"/>
            <p:cNvSpPr/>
            <p:nvPr/>
          </p:nvSpPr>
          <p:spPr>
            <a:xfrm>
              <a:off x="5580000" y="2321640"/>
              <a:ext cx="19440" cy="17280"/>
            </a:xfrm>
            <a:custGeom>
              <a:avLst/>
              <a:gdLst/>
              <a:ahLst/>
              <a:rect l="l" t="t" r="r" b="b"/>
              <a:pathLst>
                <a:path w="665" h="589">
                  <a:moveTo>
                    <a:pt x="128" y="0"/>
                  </a:moveTo>
                  <a:lnTo>
                    <a:pt x="0" y="358"/>
                  </a:lnTo>
                  <a:lnTo>
                    <a:pt x="512" y="588"/>
                  </a:lnTo>
                  <a:lnTo>
                    <a:pt x="665" y="154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57" name="Group 95"/>
          <p:cNvGrpSpPr/>
          <p:nvPr/>
        </p:nvGrpSpPr>
        <p:grpSpPr>
          <a:xfrm>
            <a:off x="3374640" y="2311200"/>
            <a:ext cx="431640" cy="529920"/>
            <a:chOff x="3374640" y="2311200"/>
            <a:chExt cx="431640" cy="529920"/>
          </a:xfrm>
        </p:grpSpPr>
        <p:sp>
          <p:nvSpPr>
            <p:cNvPr id="1658" name="CustomShape 96"/>
            <p:cNvSpPr/>
            <p:nvPr/>
          </p:nvSpPr>
          <p:spPr>
            <a:xfrm>
              <a:off x="3569400" y="2314440"/>
              <a:ext cx="15480" cy="113040"/>
            </a:xfrm>
            <a:custGeom>
              <a:avLst/>
              <a:gdLst/>
              <a:ahLst/>
              <a:rect l="l" t="t" r="r" b="b"/>
              <a:pathLst>
                <a:path w="538" h="3809">
                  <a:moveTo>
                    <a:pt x="256" y="1"/>
                  </a:moveTo>
                  <a:lnTo>
                    <a:pt x="154" y="26"/>
                  </a:lnTo>
                  <a:lnTo>
                    <a:pt x="77" y="103"/>
                  </a:lnTo>
                  <a:lnTo>
                    <a:pt x="0" y="180"/>
                  </a:lnTo>
                  <a:lnTo>
                    <a:pt x="0" y="282"/>
                  </a:lnTo>
                  <a:lnTo>
                    <a:pt x="0" y="3527"/>
                  </a:lnTo>
                  <a:lnTo>
                    <a:pt x="0" y="3630"/>
                  </a:lnTo>
                  <a:lnTo>
                    <a:pt x="77" y="3732"/>
                  </a:lnTo>
                  <a:lnTo>
                    <a:pt x="154" y="3783"/>
                  </a:lnTo>
                  <a:lnTo>
                    <a:pt x="256" y="3808"/>
                  </a:lnTo>
                  <a:lnTo>
                    <a:pt x="358" y="3783"/>
                  </a:lnTo>
                  <a:lnTo>
                    <a:pt x="460" y="3732"/>
                  </a:lnTo>
                  <a:lnTo>
                    <a:pt x="512" y="3630"/>
                  </a:lnTo>
                  <a:lnTo>
                    <a:pt x="537" y="3527"/>
                  </a:lnTo>
                  <a:lnTo>
                    <a:pt x="537" y="282"/>
                  </a:lnTo>
                  <a:lnTo>
                    <a:pt x="512" y="180"/>
                  </a:lnTo>
                  <a:lnTo>
                    <a:pt x="460" y="103"/>
                  </a:lnTo>
                  <a:lnTo>
                    <a:pt x="358" y="26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9" name="CustomShape 97"/>
            <p:cNvSpPr/>
            <p:nvPr/>
          </p:nvSpPr>
          <p:spPr>
            <a:xfrm>
              <a:off x="3576960" y="2311200"/>
              <a:ext cx="64800" cy="65160"/>
            </a:xfrm>
            <a:custGeom>
              <a:avLst/>
              <a:gdLst/>
              <a:ahLst/>
              <a:rect l="l" t="t" r="r" b="b"/>
              <a:pathLst>
                <a:path w="2198" h="2199">
                  <a:moveTo>
                    <a:pt x="2019" y="1"/>
                  </a:moveTo>
                  <a:lnTo>
                    <a:pt x="1789" y="26"/>
                  </a:lnTo>
                  <a:lnTo>
                    <a:pt x="1508" y="77"/>
                  </a:lnTo>
                  <a:lnTo>
                    <a:pt x="1176" y="205"/>
                  </a:lnTo>
                  <a:lnTo>
                    <a:pt x="1022" y="282"/>
                  </a:lnTo>
                  <a:lnTo>
                    <a:pt x="843" y="384"/>
                  </a:lnTo>
                  <a:lnTo>
                    <a:pt x="690" y="512"/>
                  </a:lnTo>
                  <a:lnTo>
                    <a:pt x="537" y="639"/>
                  </a:lnTo>
                  <a:lnTo>
                    <a:pt x="409" y="818"/>
                  </a:lnTo>
                  <a:lnTo>
                    <a:pt x="281" y="997"/>
                  </a:lnTo>
                  <a:lnTo>
                    <a:pt x="179" y="1227"/>
                  </a:lnTo>
                  <a:lnTo>
                    <a:pt x="102" y="1457"/>
                  </a:lnTo>
                  <a:lnTo>
                    <a:pt x="51" y="1738"/>
                  </a:lnTo>
                  <a:lnTo>
                    <a:pt x="0" y="2071"/>
                  </a:lnTo>
                  <a:lnTo>
                    <a:pt x="26" y="2096"/>
                  </a:lnTo>
                  <a:lnTo>
                    <a:pt x="51" y="2147"/>
                  </a:lnTo>
                  <a:lnTo>
                    <a:pt x="77" y="2173"/>
                  </a:lnTo>
                  <a:lnTo>
                    <a:pt x="128" y="2173"/>
                  </a:lnTo>
                  <a:lnTo>
                    <a:pt x="332" y="2198"/>
                  </a:lnTo>
                  <a:lnTo>
                    <a:pt x="613" y="2147"/>
                  </a:lnTo>
                  <a:lnTo>
                    <a:pt x="946" y="2071"/>
                  </a:lnTo>
                  <a:lnTo>
                    <a:pt x="1124" y="2019"/>
                  </a:lnTo>
                  <a:lnTo>
                    <a:pt x="1303" y="1917"/>
                  </a:lnTo>
                  <a:lnTo>
                    <a:pt x="1457" y="1815"/>
                  </a:lnTo>
                  <a:lnTo>
                    <a:pt x="1610" y="1687"/>
                  </a:lnTo>
                  <a:lnTo>
                    <a:pt x="1763" y="1508"/>
                  </a:lnTo>
                  <a:lnTo>
                    <a:pt x="1891" y="1329"/>
                  </a:lnTo>
                  <a:lnTo>
                    <a:pt x="2019" y="1074"/>
                  </a:lnTo>
                  <a:lnTo>
                    <a:pt x="2095" y="818"/>
                  </a:lnTo>
                  <a:lnTo>
                    <a:pt x="2147" y="512"/>
                  </a:lnTo>
                  <a:lnTo>
                    <a:pt x="2198" y="154"/>
                  </a:lnTo>
                  <a:lnTo>
                    <a:pt x="2172" y="103"/>
                  </a:lnTo>
                  <a:lnTo>
                    <a:pt x="2147" y="52"/>
                  </a:lnTo>
                  <a:lnTo>
                    <a:pt x="2095" y="1"/>
                  </a:lnTo>
                  <a:close/>
                </a:path>
              </a:pathLst>
            </a:custGeom>
            <a:solidFill>
              <a:srgbClr val="0ed29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0" name="CustomShape 98"/>
            <p:cNvSpPr/>
            <p:nvPr/>
          </p:nvSpPr>
          <p:spPr>
            <a:xfrm>
              <a:off x="3453480" y="2386440"/>
              <a:ext cx="246600" cy="225360"/>
            </a:xfrm>
            <a:custGeom>
              <a:avLst/>
              <a:gdLst/>
              <a:ahLst/>
              <a:rect l="l" t="t" r="r" b="b"/>
              <a:pathLst>
                <a:path w="8332" h="7591">
                  <a:moveTo>
                    <a:pt x="1662" y="0"/>
                  </a:moveTo>
                  <a:lnTo>
                    <a:pt x="1483" y="52"/>
                  </a:lnTo>
                  <a:lnTo>
                    <a:pt x="1304" y="103"/>
                  </a:lnTo>
                  <a:lnTo>
                    <a:pt x="1125" y="179"/>
                  </a:lnTo>
                  <a:lnTo>
                    <a:pt x="946" y="307"/>
                  </a:lnTo>
                  <a:lnTo>
                    <a:pt x="793" y="435"/>
                  </a:lnTo>
                  <a:lnTo>
                    <a:pt x="614" y="614"/>
                  </a:lnTo>
                  <a:lnTo>
                    <a:pt x="486" y="818"/>
                  </a:lnTo>
                  <a:lnTo>
                    <a:pt x="333" y="1074"/>
                  </a:lnTo>
                  <a:lnTo>
                    <a:pt x="231" y="1304"/>
                  </a:lnTo>
                  <a:lnTo>
                    <a:pt x="154" y="1534"/>
                  </a:lnTo>
                  <a:lnTo>
                    <a:pt x="77" y="1764"/>
                  </a:lnTo>
                  <a:lnTo>
                    <a:pt x="52" y="2019"/>
                  </a:lnTo>
                  <a:lnTo>
                    <a:pt x="26" y="2249"/>
                  </a:lnTo>
                  <a:lnTo>
                    <a:pt x="1" y="2505"/>
                  </a:lnTo>
                  <a:lnTo>
                    <a:pt x="26" y="3016"/>
                  </a:lnTo>
                  <a:lnTo>
                    <a:pt x="103" y="3501"/>
                  </a:lnTo>
                  <a:lnTo>
                    <a:pt x="205" y="4013"/>
                  </a:lnTo>
                  <a:lnTo>
                    <a:pt x="384" y="4498"/>
                  </a:lnTo>
                  <a:lnTo>
                    <a:pt x="588" y="4958"/>
                  </a:lnTo>
                  <a:lnTo>
                    <a:pt x="793" y="5392"/>
                  </a:lnTo>
                  <a:lnTo>
                    <a:pt x="1048" y="5801"/>
                  </a:lnTo>
                  <a:lnTo>
                    <a:pt x="1304" y="6185"/>
                  </a:lnTo>
                  <a:lnTo>
                    <a:pt x="1559" y="6491"/>
                  </a:lnTo>
                  <a:lnTo>
                    <a:pt x="1841" y="6772"/>
                  </a:lnTo>
                  <a:lnTo>
                    <a:pt x="2096" y="6977"/>
                  </a:lnTo>
                  <a:lnTo>
                    <a:pt x="2326" y="7130"/>
                  </a:lnTo>
                  <a:lnTo>
                    <a:pt x="2556" y="7232"/>
                  </a:lnTo>
                  <a:lnTo>
                    <a:pt x="2684" y="7258"/>
                  </a:lnTo>
                  <a:lnTo>
                    <a:pt x="3067" y="7283"/>
                  </a:lnTo>
                  <a:lnTo>
                    <a:pt x="4166" y="7590"/>
                  </a:lnTo>
                  <a:lnTo>
                    <a:pt x="4856" y="7283"/>
                  </a:lnTo>
                  <a:lnTo>
                    <a:pt x="5265" y="7283"/>
                  </a:lnTo>
                  <a:lnTo>
                    <a:pt x="5520" y="7258"/>
                  </a:lnTo>
                  <a:lnTo>
                    <a:pt x="5776" y="7232"/>
                  </a:lnTo>
                  <a:lnTo>
                    <a:pt x="6006" y="7130"/>
                  </a:lnTo>
                  <a:lnTo>
                    <a:pt x="6261" y="6977"/>
                  </a:lnTo>
                  <a:lnTo>
                    <a:pt x="6517" y="6772"/>
                  </a:lnTo>
                  <a:lnTo>
                    <a:pt x="6773" y="6491"/>
                  </a:lnTo>
                  <a:lnTo>
                    <a:pt x="7028" y="6185"/>
                  </a:lnTo>
                  <a:lnTo>
                    <a:pt x="7284" y="5801"/>
                  </a:lnTo>
                  <a:lnTo>
                    <a:pt x="7539" y="5392"/>
                  </a:lnTo>
                  <a:lnTo>
                    <a:pt x="7769" y="4958"/>
                  </a:lnTo>
                  <a:lnTo>
                    <a:pt x="7948" y="4498"/>
                  </a:lnTo>
                  <a:lnTo>
                    <a:pt x="8127" y="4013"/>
                  </a:lnTo>
                  <a:lnTo>
                    <a:pt x="8255" y="3501"/>
                  </a:lnTo>
                  <a:lnTo>
                    <a:pt x="8306" y="3016"/>
                  </a:lnTo>
                  <a:lnTo>
                    <a:pt x="8331" y="2505"/>
                  </a:lnTo>
                  <a:lnTo>
                    <a:pt x="8331" y="2249"/>
                  </a:lnTo>
                  <a:lnTo>
                    <a:pt x="8306" y="2019"/>
                  </a:lnTo>
                  <a:lnTo>
                    <a:pt x="8255" y="1764"/>
                  </a:lnTo>
                  <a:lnTo>
                    <a:pt x="8178" y="1534"/>
                  </a:lnTo>
                  <a:lnTo>
                    <a:pt x="8101" y="1304"/>
                  </a:lnTo>
                  <a:lnTo>
                    <a:pt x="7999" y="1074"/>
                  </a:lnTo>
                  <a:lnTo>
                    <a:pt x="7846" y="793"/>
                  </a:lnTo>
                  <a:lnTo>
                    <a:pt x="7667" y="563"/>
                  </a:lnTo>
                  <a:lnTo>
                    <a:pt x="7488" y="384"/>
                  </a:lnTo>
                  <a:lnTo>
                    <a:pt x="7309" y="230"/>
                  </a:lnTo>
                  <a:lnTo>
                    <a:pt x="7105" y="128"/>
                  </a:lnTo>
                  <a:lnTo>
                    <a:pt x="6900" y="52"/>
                  </a:lnTo>
                  <a:lnTo>
                    <a:pt x="6696" y="26"/>
                  </a:lnTo>
                  <a:lnTo>
                    <a:pt x="6466" y="0"/>
                  </a:lnTo>
                  <a:lnTo>
                    <a:pt x="6210" y="26"/>
                  </a:lnTo>
                  <a:lnTo>
                    <a:pt x="6031" y="52"/>
                  </a:lnTo>
                  <a:lnTo>
                    <a:pt x="5801" y="103"/>
                  </a:lnTo>
                  <a:lnTo>
                    <a:pt x="5597" y="179"/>
                  </a:lnTo>
                  <a:lnTo>
                    <a:pt x="5214" y="358"/>
                  </a:lnTo>
                  <a:lnTo>
                    <a:pt x="4958" y="460"/>
                  </a:lnTo>
                  <a:lnTo>
                    <a:pt x="4703" y="563"/>
                  </a:lnTo>
                  <a:lnTo>
                    <a:pt x="4447" y="588"/>
                  </a:lnTo>
                  <a:lnTo>
                    <a:pt x="4166" y="614"/>
                  </a:lnTo>
                  <a:lnTo>
                    <a:pt x="3910" y="588"/>
                  </a:lnTo>
                  <a:lnTo>
                    <a:pt x="3629" y="563"/>
                  </a:lnTo>
                  <a:lnTo>
                    <a:pt x="3374" y="460"/>
                  </a:lnTo>
                  <a:lnTo>
                    <a:pt x="3144" y="358"/>
                  </a:lnTo>
                  <a:lnTo>
                    <a:pt x="2786" y="205"/>
                  </a:lnTo>
                  <a:lnTo>
                    <a:pt x="2428" y="77"/>
                  </a:lnTo>
                  <a:lnTo>
                    <a:pt x="2249" y="52"/>
                  </a:lnTo>
                  <a:lnTo>
                    <a:pt x="20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1" name="CustomShape 99"/>
            <p:cNvSpPr/>
            <p:nvPr/>
          </p:nvSpPr>
          <p:spPr>
            <a:xfrm>
              <a:off x="3496680" y="2386440"/>
              <a:ext cx="66960" cy="18000"/>
            </a:xfrm>
            <a:custGeom>
              <a:avLst/>
              <a:gdLst/>
              <a:ahLst/>
              <a:rect l="l" t="t" r="r" b="b"/>
              <a:pathLst>
                <a:path w="2275" h="614">
                  <a:moveTo>
                    <a:pt x="409" y="0"/>
                  </a:moveTo>
                  <a:lnTo>
                    <a:pt x="205" y="26"/>
                  </a:lnTo>
                  <a:lnTo>
                    <a:pt x="0" y="52"/>
                  </a:lnTo>
                  <a:lnTo>
                    <a:pt x="205" y="103"/>
                  </a:lnTo>
                  <a:lnTo>
                    <a:pt x="409" y="179"/>
                  </a:lnTo>
                  <a:lnTo>
                    <a:pt x="792" y="358"/>
                  </a:lnTo>
                  <a:lnTo>
                    <a:pt x="971" y="435"/>
                  </a:lnTo>
                  <a:lnTo>
                    <a:pt x="1150" y="512"/>
                  </a:lnTo>
                  <a:lnTo>
                    <a:pt x="1329" y="563"/>
                  </a:lnTo>
                  <a:lnTo>
                    <a:pt x="1534" y="588"/>
                  </a:lnTo>
                  <a:lnTo>
                    <a:pt x="1712" y="614"/>
                  </a:lnTo>
                  <a:lnTo>
                    <a:pt x="1891" y="614"/>
                  </a:lnTo>
                  <a:lnTo>
                    <a:pt x="2096" y="588"/>
                  </a:lnTo>
                  <a:lnTo>
                    <a:pt x="2275" y="563"/>
                  </a:lnTo>
                  <a:lnTo>
                    <a:pt x="1968" y="486"/>
                  </a:lnTo>
                  <a:lnTo>
                    <a:pt x="1687" y="358"/>
                  </a:lnTo>
                  <a:lnTo>
                    <a:pt x="1278" y="179"/>
                  </a:lnTo>
                  <a:lnTo>
                    <a:pt x="1074" y="103"/>
                  </a:lnTo>
                  <a:lnTo>
                    <a:pt x="869" y="52"/>
                  </a:lnTo>
                  <a:lnTo>
                    <a:pt x="639" y="26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rgbClr val="ac519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2" name="CustomShape 100"/>
            <p:cNvSpPr/>
            <p:nvPr/>
          </p:nvSpPr>
          <p:spPr>
            <a:xfrm>
              <a:off x="3374640" y="2603160"/>
              <a:ext cx="393840" cy="118800"/>
            </a:xfrm>
            <a:custGeom>
              <a:avLst/>
              <a:gdLst/>
              <a:ahLst/>
              <a:rect l="l" t="t" r="r" b="b"/>
              <a:pathLst>
                <a:path w="13290" h="4013">
                  <a:moveTo>
                    <a:pt x="1355" y="0"/>
                  </a:moveTo>
                  <a:lnTo>
                    <a:pt x="1202" y="26"/>
                  </a:lnTo>
                  <a:lnTo>
                    <a:pt x="921" y="103"/>
                  </a:lnTo>
                  <a:lnTo>
                    <a:pt x="665" y="256"/>
                  </a:lnTo>
                  <a:lnTo>
                    <a:pt x="435" y="435"/>
                  </a:lnTo>
                  <a:lnTo>
                    <a:pt x="257" y="665"/>
                  </a:lnTo>
                  <a:lnTo>
                    <a:pt x="129" y="920"/>
                  </a:lnTo>
                  <a:lnTo>
                    <a:pt x="27" y="1202"/>
                  </a:lnTo>
                  <a:lnTo>
                    <a:pt x="1" y="1329"/>
                  </a:lnTo>
                  <a:lnTo>
                    <a:pt x="1" y="1483"/>
                  </a:lnTo>
                  <a:lnTo>
                    <a:pt x="1" y="2505"/>
                  </a:lnTo>
                  <a:lnTo>
                    <a:pt x="1" y="2658"/>
                  </a:lnTo>
                  <a:lnTo>
                    <a:pt x="27" y="2811"/>
                  </a:lnTo>
                  <a:lnTo>
                    <a:pt x="129" y="3093"/>
                  </a:lnTo>
                  <a:lnTo>
                    <a:pt x="257" y="3348"/>
                  </a:lnTo>
                  <a:lnTo>
                    <a:pt x="435" y="3578"/>
                  </a:lnTo>
                  <a:lnTo>
                    <a:pt x="665" y="3757"/>
                  </a:lnTo>
                  <a:lnTo>
                    <a:pt x="921" y="3885"/>
                  </a:lnTo>
                  <a:lnTo>
                    <a:pt x="1202" y="3987"/>
                  </a:lnTo>
                  <a:lnTo>
                    <a:pt x="1355" y="4013"/>
                  </a:lnTo>
                  <a:lnTo>
                    <a:pt x="13289" y="4013"/>
                  </a:lnTo>
                  <a:lnTo>
                    <a:pt x="13289" y="3348"/>
                  </a:lnTo>
                  <a:lnTo>
                    <a:pt x="13264" y="3220"/>
                  </a:lnTo>
                  <a:lnTo>
                    <a:pt x="13187" y="3144"/>
                  </a:lnTo>
                  <a:lnTo>
                    <a:pt x="13110" y="3067"/>
                  </a:lnTo>
                  <a:lnTo>
                    <a:pt x="12983" y="3041"/>
                  </a:lnTo>
                  <a:lnTo>
                    <a:pt x="12702" y="3041"/>
                  </a:lnTo>
                  <a:lnTo>
                    <a:pt x="12702" y="972"/>
                  </a:lnTo>
                  <a:lnTo>
                    <a:pt x="12983" y="972"/>
                  </a:lnTo>
                  <a:lnTo>
                    <a:pt x="13110" y="946"/>
                  </a:lnTo>
                  <a:lnTo>
                    <a:pt x="13187" y="869"/>
                  </a:lnTo>
                  <a:lnTo>
                    <a:pt x="13264" y="793"/>
                  </a:lnTo>
                  <a:lnTo>
                    <a:pt x="13289" y="665"/>
                  </a:lnTo>
                  <a:lnTo>
                    <a:pt x="13289" y="282"/>
                  </a:lnTo>
                  <a:lnTo>
                    <a:pt x="13264" y="179"/>
                  </a:lnTo>
                  <a:lnTo>
                    <a:pt x="13187" y="77"/>
                  </a:lnTo>
                  <a:lnTo>
                    <a:pt x="13110" y="26"/>
                  </a:lnTo>
                  <a:lnTo>
                    <a:pt x="12983" y="0"/>
                  </a:lnTo>
                  <a:close/>
                </a:path>
              </a:pathLst>
            </a:custGeom>
            <a:solidFill>
              <a:srgbClr val="7a6ef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3" name="CustomShape 101"/>
            <p:cNvSpPr/>
            <p:nvPr/>
          </p:nvSpPr>
          <p:spPr>
            <a:xfrm>
              <a:off x="3725640" y="2603160"/>
              <a:ext cx="42840" cy="118800"/>
            </a:xfrm>
            <a:custGeom>
              <a:avLst/>
              <a:gdLst/>
              <a:ahLst/>
              <a:rect l="l" t="t" r="r" b="b"/>
              <a:pathLst>
                <a:path w="1458" h="4013">
                  <a:moveTo>
                    <a:pt x="180" y="0"/>
                  </a:moveTo>
                  <a:lnTo>
                    <a:pt x="256" y="26"/>
                  </a:lnTo>
                  <a:lnTo>
                    <a:pt x="333" y="77"/>
                  </a:lnTo>
                  <a:lnTo>
                    <a:pt x="410" y="154"/>
                  </a:lnTo>
                  <a:lnTo>
                    <a:pt x="410" y="256"/>
                  </a:lnTo>
                  <a:lnTo>
                    <a:pt x="410" y="716"/>
                  </a:lnTo>
                  <a:lnTo>
                    <a:pt x="410" y="818"/>
                  </a:lnTo>
                  <a:lnTo>
                    <a:pt x="333" y="895"/>
                  </a:lnTo>
                  <a:lnTo>
                    <a:pt x="256" y="946"/>
                  </a:lnTo>
                  <a:lnTo>
                    <a:pt x="180" y="972"/>
                  </a:lnTo>
                  <a:lnTo>
                    <a:pt x="1" y="972"/>
                  </a:lnTo>
                  <a:lnTo>
                    <a:pt x="1" y="3041"/>
                  </a:lnTo>
                  <a:lnTo>
                    <a:pt x="180" y="3041"/>
                  </a:lnTo>
                  <a:lnTo>
                    <a:pt x="256" y="3067"/>
                  </a:lnTo>
                  <a:lnTo>
                    <a:pt x="333" y="3118"/>
                  </a:lnTo>
                  <a:lnTo>
                    <a:pt x="410" y="3195"/>
                  </a:lnTo>
                  <a:lnTo>
                    <a:pt x="410" y="3297"/>
                  </a:lnTo>
                  <a:lnTo>
                    <a:pt x="410" y="4013"/>
                  </a:lnTo>
                  <a:lnTo>
                    <a:pt x="1457" y="4013"/>
                  </a:lnTo>
                  <a:lnTo>
                    <a:pt x="1457" y="3348"/>
                  </a:lnTo>
                  <a:lnTo>
                    <a:pt x="1432" y="3220"/>
                  </a:lnTo>
                  <a:lnTo>
                    <a:pt x="1355" y="3144"/>
                  </a:lnTo>
                  <a:lnTo>
                    <a:pt x="1278" y="3067"/>
                  </a:lnTo>
                  <a:lnTo>
                    <a:pt x="1151" y="3041"/>
                  </a:lnTo>
                  <a:lnTo>
                    <a:pt x="870" y="3041"/>
                  </a:lnTo>
                  <a:lnTo>
                    <a:pt x="870" y="972"/>
                  </a:lnTo>
                  <a:lnTo>
                    <a:pt x="1151" y="972"/>
                  </a:lnTo>
                  <a:lnTo>
                    <a:pt x="1278" y="946"/>
                  </a:lnTo>
                  <a:lnTo>
                    <a:pt x="1355" y="869"/>
                  </a:lnTo>
                  <a:lnTo>
                    <a:pt x="1432" y="793"/>
                  </a:lnTo>
                  <a:lnTo>
                    <a:pt x="1457" y="665"/>
                  </a:lnTo>
                  <a:lnTo>
                    <a:pt x="1457" y="282"/>
                  </a:lnTo>
                  <a:lnTo>
                    <a:pt x="1432" y="179"/>
                  </a:lnTo>
                  <a:lnTo>
                    <a:pt x="1355" y="77"/>
                  </a:lnTo>
                  <a:lnTo>
                    <a:pt x="1278" y="26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rgbClr val="7a6ef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4" name="CustomShape 102"/>
            <p:cNvSpPr/>
            <p:nvPr/>
          </p:nvSpPr>
          <p:spPr>
            <a:xfrm>
              <a:off x="3404880" y="2631960"/>
              <a:ext cx="350640" cy="61200"/>
            </a:xfrm>
            <a:custGeom>
              <a:avLst/>
              <a:gdLst/>
              <a:ahLst/>
              <a:rect l="l" t="t" r="r" b="b"/>
              <a:pathLst>
                <a:path w="11832" h="2071">
                  <a:moveTo>
                    <a:pt x="511" y="1"/>
                  </a:moveTo>
                  <a:lnTo>
                    <a:pt x="409" y="52"/>
                  </a:lnTo>
                  <a:lnTo>
                    <a:pt x="281" y="103"/>
                  </a:lnTo>
                  <a:lnTo>
                    <a:pt x="179" y="179"/>
                  </a:lnTo>
                  <a:lnTo>
                    <a:pt x="102" y="282"/>
                  </a:lnTo>
                  <a:lnTo>
                    <a:pt x="51" y="384"/>
                  </a:lnTo>
                  <a:lnTo>
                    <a:pt x="0" y="512"/>
                  </a:lnTo>
                  <a:lnTo>
                    <a:pt x="0" y="639"/>
                  </a:lnTo>
                  <a:lnTo>
                    <a:pt x="0" y="1432"/>
                  </a:lnTo>
                  <a:lnTo>
                    <a:pt x="0" y="1559"/>
                  </a:lnTo>
                  <a:lnTo>
                    <a:pt x="51" y="1687"/>
                  </a:lnTo>
                  <a:lnTo>
                    <a:pt x="102" y="1789"/>
                  </a:lnTo>
                  <a:lnTo>
                    <a:pt x="179" y="1892"/>
                  </a:lnTo>
                  <a:lnTo>
                    <a:pt x="281" y="1968"/>
                  </a:lnTo>
                  <a:lnTo>
                    <a:pt x="409" y="2019"/>
                  </a:lnTo>
                  <a:lnTo>
                    <a:pt x="511" y="2070"/>
                  </a:lnTo>
                  <a:lnTo>
                    <a:pt x="11832" y="2070"/>
                  </a:lnTo>
                  <a:lnTo>
                    <a:pt x="11832" y="1"/>
                  </a:lnTo>
                  <a:close/>
                </a:path>
              </a:pathLst>
            </a:custGeom>
            <a:solidFill>
              <a:srgbClr val="ebe6f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5" name="CustomShape 103"/>
            <p:cNvSpPr/>
            <p:nvPr/>
          </p:nvSpPr>
          <p:spPr>
            <a:xfrm>
              <a:off x="3725640" y="2631960"/>
              <a:ext cx="29880" cy="61200"/>
            </a:xfrm>
            <a:custGeom>
              <a:avLst/>
              <a:gdLst/>
              <a:ahLst/>
              <a:rect l="l" t="t" r="r" b="b"/>
              <a:pathLst>
                <a:path w="1023" h="2071">
                  <a:moveTo>
                    <a:pt x="1" y="1"/>
                  </a:moveTo>
                  <a:lnTo>
                    <a:pt x="1" y="2070"/>
                  </a:lnTo>
                  <a:lnTo>
                    <a:pt x="1023" y="2070"/>
                  </a:lnTo>
                  <a:lnTo>
                    <a:pt x="1023" y="1"/>
                  </a:lnTo>
                  <a:close/>
                </a:path>
              </a:pathLst>
            </a:custGeom>
            <a:solidFill>
              <a:srgbClr val="ebe6f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6" name="CustomShape 104"/>
            <p:cNvSpPr/>
            <p:nvPr/>
          </p:nvSpPr>
          <p:spPr>
            <a:xfrm>
              <a:off x="3412440" y="2722320"/>
              <a:ext cx="393840" cy="118800"/>
            </a:xfrm>
            <a:custGeom>
              <a:avLst/>
              <a:gdLst/>
              <a:ahLst/>
              <a:rect l="l" t="t" r="r" b="b"/>
              <a:pathLst>
                <a:path w="13289" h="4013">
                  <a:moveTo>
                    <a:pt x="1355" y="1"/>
                  </a:moveTo>
                  <a:lnTo>
                    <a:pt x="1202" y="26"/>
                  </a:lnTo>
                  <a:lnTo>
                    <a:pt x="921" y="128"/>
                  </a:lnTo>
                  <a:lnTo>
                    <a:pt x="665" y="256"/>
                  </a:lnTo>
                  <a:lnTo>
                    <a:pt x="461" y="435"/>
                  </a:lnTo>
                  <a:lnTo>
                    <a:pt x="256" y="665"/>
                  </a:lnTo>
                  <a:lnTo>
                    <a:pt x="128" y="920"/>
                  </a:lnTo>
                  <a:lnTo>
                    <a:pt x="52" y="1202"/>
                  </a:lnTo>
                  <a:lnTo>
                    <a:pt x="26" y="1355"/>
                  </a:lnTo>
                  <a:lnTo>
                    <a:pt x="1" y="1508"/>
                  </a:lnTo>
                  <a:lnTo>
                    <a:pt x="1" y="2530"/>
                  </a:lnTo>
                  <a:lnTo>
                    <a:pt x="26" y="2684"/>
                  </a:lnTo>
                  <a:lnTo>
                    <a:pt x="52" y="2812"/>
                  </a:lnTo>
                  <a:lnTo>
                    <a:pt x="128" y="3093"/>
                  </a:lnTo>
                  <a:lnTo>
                    <a:pt x="256" y="3348"/>
                  </a:lnTo>
                  <a:lnTo>
                    <a:pt x="461" y="3578"/>
                  </a:lnTo>
                  <a:lnTo>
                    <a:pt x="665" y="3757"/>
                  </a:lnTo>
                  <a:lnTo>
                    <a:pt x="921" y="3910"/>
                  </a:lnTo>
                  <a:lnTo>
                    <a:pt x="1202" y="3987"/>
                  </a:lnTo>
                  <a:lnTo>
                    <a:pt x="1355" y="4013"/>
                  </a:lnTo>
                  <a:lnTo>
                    <a:pt x="12982" y="4013"/>
                  </a:lnTo>
                  <a:lnTo>
                    <a:pt x="13110" y="3987"/>
                  </a:lnTo>
                  <a:lnTo>
                    <a:pt x="13212" y="3936"/>
                  </a:lnTo>
                  <a:lnTo>
                    <a:pt x="13263" y="3834"/>
                  </a:lnTo>
                  <a:lnTo>
                    <a:pt x="13289" y="3731"/>
                  </a:lnTo>
                  <a:lnTo>
                    <a:pt x="13289" y="3348"/>
                  </a:lnTo>
                  <a:lnTo>
                    <a:pt x="13263" y="3220"/>
                  </a:lnTo>
                  <a:lnTo>
                    <a:pt x="13212" y="3144"/>
                  </a:lnTo>
                  <a:lnTo>
                    <a:pt x="13110" y="3067"/>
                  </a:lnTo>
                  <a:lnTo>
                    <a:pt x="12982" y="3041"/>
                  </a:lnTo>
                  <a:lnTo>
                    <a:pt x="12676" y="3041"/>
                  </a:lnTo>
                  <a:lnTo>
                    <a:pt x="12676" y="972"/>
                  </a:lnTo>
                  <a:lnTo>
                    <a:pt x="12982" y="972"/>
                  </a:lnTo>
                  <a:lnTo>
                    <a:pt x="13110" y="946"/>
                  </a:lnTo>
                  <a:lnTo>
                    <a:pt x="13212" y="895"/>
                  </a:lnTo>
                  <a:lnTo>
                    <a:pt x="13263" y="793"/>
                  </a:lnTo>
                  <a:lnTo>
                    <a:pt x="13289" y="665"/>
                  </a:lnTo>
                  <a:lnTo>
                    <a:pt x="13289" y="307"/>
                  </a:lnTo>
                  <a:lnTo>
                    <a:pt x="13263" y="179"/>
                  </a:lnTo>
                  <a:lnTo>
                    <a:pt x="13212" y="77"/>
                  </a:lnTo>
                  <a:lnTo>
                    <a:pt x="13110" y="26"/>
                  </a:lnTo>
                  <a:lnTo>
                    <a:pt x="12982" y="1"/>
                  </a:lnTo>
                  <a:close/>
                </a:path>
              </a:pathLst>
            </a:custGeom>
            <a:solidFill>
              <a:srgbClr val="80748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7" name="CustomShape 105"/>
            <p:cNvSpPr/>
            <p:nvPr/>
          </p:nvSpPr>
          <p:spPr>
            <a:xfrm>
              <a:off x="3443040" y="2751120"/>
              <a:ext cx="350640" cy="61200"/>
            </a:xfrm>
            <a:custGeom>
              <a:avLst/>
              <a:gdLst/>
              <a:ahLst/>
              <a:rect l="l" t="t" r="r" b="b"/>
              <a:pathLst>
                <a:path w="11833" h="2071">
                  <a:moveTo>
                    <a:pt x="538" y="1"/>
                  </a:moveTo>
                  <a:lnTo>
                    <a:pt x="410" y="52"/>
                  </a:lnTo>
                  <a:lnTo>
                    <a:pt x="308" y="103"/>
                  </a:lnTo>
                  <a:lnTo>
                    <a:pt x="205" y="179"/>
                  </a:lnTo>
                  <a:lnTo>
                    <a:pt x="129" y="282"/>
                  </a:lnTo>
                  <a:lnTo>
                    <a:pt x="52" y="409"/>
                  </a:lnTo>
                  <a:lnTo>
                    <a:pt x="26" y="512"/>
                  </a:lnTo>
                  <a:lnTo>
                    <a:pt x="1" y="665"/>
                  </a:lnTo>
                  <a:lnTo>
                    <a:pt x="1" y="1432"/>
                  </a:lnTo>
                  <a:lnTo>
                    <a:pt x="26" y="1559"/>
                  </a:lnTo>
                  <a:lnTo>
                    <a:pt x="52" y="1687"/>
                  </a:lnTo>
                  <a:lnTo>
                    <a:pt x="129" y="1789"/>
                  </a:lnTo>
                  <a:lnTo>
                    <a:pt x="205" y="1892"/>
                  </a:lnTo>
                  <a:lnTo>
                    <a:pt x="308" y="1968"/>
                  </a:lnTo>
                  <a:lnTo>
                    <a:pt x="410" y="2019"/>
                  </a:lnTo>
                  <a:lnTo>
                    <a:pt x="538" y="2070"/>
                  </a:lnTo>
                  <a:lnTo>
                    <a:pt x="11833" y="2070"/>
                  </a:lnTo>
                  <a:lnTo>
                    <a:pt x="11833" y="1"/>
                  </a:lnTo>
                  <a:close/>
                </a:path>
              </a:pathLst>
            </a:custGeom>
            <a:solidFill>
              <a:srgbClr val="ebe6f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8" name="CustomShape 106"/>
            <p:cNvSpPr/>
            <p:nvPr/>
          </p:nvSpPr>
          <p:spPr>
            <a:xfrm>
              <a:off x="3763440" y="2751120"/>
              <a:ext cx="29880" cy="61200"/>
            </a:xfrm>
            <a:custGeom>
              <a:avLst/>
              <a:gdLst/>
              <a:ahLst/>
              <a:rect l="l" t="t" r="r" b="b"/>
              <a:pathLst>
                <a:path w="1023" h="2071">
                  <a:moveTo>
                    <a:pt x="0" y="1"/>
                  </a:moveTo>
                  <a:lnTo>
                    <a:pt x="0" y="2070"/>
                  </a:lnTo>
                  <a:lnTo>
                    <a:pt x="1023" y="2070"/>
                  </a:lnTo>
                  <a:lnTo>
                    <a:pt x="1023" y="1"/>
                  </a:lnTo>
                  <a:close/>
                </a:path>
              </a:pathLst>
            </a:custGeom>
            <a:solidFill>
              <a:srgbClr val="ebe6f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9" name="CustomShape 107"/>
            <p:cNvSpPr/>
            <p:nvPr/>
          </p:nvSpPr>
          <p:spPr>
            <a:xfrm>
              <a:off x="3435480" y="2653920"/>
              <a:ext cx="320040" cy="16200"/>
            </a:xfrm>
            <a:custGeom>
              <a:avLst/>
              <a:gdLst/>
              <a:ahLst/>
              <a:rect l="l" t="t" r="r" b="b"/>
              <a:pathLst>
                <a:path w="10810" h="563">
                  <a:moveTo>
                    <a:pt x="256" y="1"/>
                  </a:moveTo>
                  <a:lnTo>
                    <a:pt x="154" y="26"/>
                  </a:lnTo>
                  <a:lnTo>
                    <a:pt x="77" y="103"/>
                  </a:lnTo>
                  <a:lnTo>
                    <a:pt x="26" y="180"/>
                  </a:lnTo>
                  <a:lnTo>
                    <a:pt x="0" y="282"/>
                  </a:lnTo>
                  <a:lnTo>
                    <a:pt x="26" y="384"/>
                  </a:lnTo>
                  <a:lnTo>
                    <a:pt x="77" y="461"/>
                  </a:lnTo>
                  <a:lnTo>
                    <a:pt x="154" y="537"/>
                  </a:lnTo>
                  <a:lnTo>
                    <a:pt x="256" y="563"/>
                  </a:lnTo>
                  <a:lnTo>
                    <a:pt x="10810" y="563"/>
                  </a:lnTo>
                  <a:lnTo>
                    <a:pt x="10810" y="1"/>
                  </a:lnTo>
                  <a:close/>
                </a:path>
              </a:pathLst>
            </a:custGeom>
            <a:solidFill>
              <a:srgbClr val="ebe6f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0" name="CustomShape 108"/>
            <p:cNvSpPr/>
            <p:nvPr/>
          </p:nvSpPr>
          <p:spPr>
            <a:xfrm>
              <a:off x="3725640" y="2653920"/>
              <a:ext cx="29880" cy="16200"/>
            </a:xfrm>
            <a:custGeom>
              <a:avLst/>
              <a:gdLst/>
              <a:ahLst/>
              <a:rect l="l" t="t" r="r" b="b"/>
              <a:pathLst>
                <a:path w="1023" h="563">
                  <a:moveTo>
                    <a:pt x="1" y="1"/>
                  </a:moveTo>
                  <a:lnTo>
                    <a:pt x="1" y="563"/>
                  </a:lnTo>
                  <a:lnTo>
                    <a:pt x="1023" y="563"/>
                  </a:lnTo>
                  <a:lnTo>
                    <a:pt x="1023" y="1"/>
                  </a:lnTo>
                  <a:close/>
                </a:path>
              </a:pathLst>
            </a:custGeom>
            <a:solidFill>
              <a:srgbClr val="26a6f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1" name="CustomShape 109"/>
            <p:cNvSpPr/>
            <p:nvPr/>
          </p:nvSpPr>
          <p:spPr>
            <a:xfrm>
              <a:off x="3443040" y="2774160"/>
              <a:ext cx="350640" cy="15480"/>
            </a:xfrm>
            <a:custGeom>
              <a:avLst/>
              <a:gdLst/>
              <a:ahLst/>
              <a:rect l="l" t="t" r="r" b="b"/>
              <a:pathLst>
                <a:path w="11833" h="537">
                  <a:moveTo>
                    <a:pt x="1" y="0"/>
                  </a:moveTo>
                  <a:lnTo>
                    <a:pt x="1" y="537"/>
                  </a:lnTo>
                  <a:lnTo>
                    <a:pt x="11833" y="537"/>
                  </a:lnTo>
                  <a:lnTo>
                    <a:pt x="11833" y="0"/>
                  </a:lnTo>
                  <a:close/>
                </a:path>
              </a:pathLst>
            </a:custGeom>
            <a:solidFill>
              <a:srgbClr val="ebe6f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2" name="CustomShape 110"/>
            <p:cNvSpPr/>
            <p:nvPr/>
          </p:nvSpPr>
          <p:spPr>
            <a:xfrm>
              <a:off x="3763440" y="2774160"/>
              <a:ext cx="29880" cy="15480"/>
            </a:xfrm>
            <a:custGeom>
              <a:avLst/>
              <a:gdLst/>
              <a:ahLst/>
              <a:rect l="l" t="t" r="r" b="b"/>
              <a:pathLst>
                <a:path w="1023" h="537">
                  <a:moveTo>
                    <a:pt x="0" y="0"/>
                  </a:moveTo>
                  <a:lnTo>
                    <a:pt x="0" y="537"/>
                  </a:lnTo>
                  <a:lnTo>
                    <a:pt x="1023" y="537"/>
                  </a:lnTo>
                  <a:lnTo>
                    <a:pt x="1023" y="0"/>
                  </a:lnTo>
                  <a:close/>
                </a:path>
              </a:pathLst>
            </a:custGeom>
            <a:solidFill>
              <a:srgbClr val="26a6f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73" name="Group 111"/>
          <p:cNvGrpSpPr/>
          <p:nvPr/>
        </p:nvGrpSpPr>
        <p:grpSpPr>
          <a:xfrm>
            <a:off x="7257240" y="2360520"/>
            <a:ext cx="529560" cy="431280"/>
            <a:chOff x="7257240" y="2360520"/>
            <a:chExt cx="529560" cy="431280"/>
          </a:xfrm>
        </p:grpSpPr>
        <p:sp>
          <p:nvSpPr>
            <p:cNvPr id="1674" name="CustomShape 112"/>
            <p:cNvSpPr/>
            <p:nvPr/>
          </p:nvSpPr>
          <p:spPr>
            <a:xfrm>
              <a:off x="7257240" y="2360520"/>
              <a:ext cx="273960" cy="273960"/>
            </a:xfrm>
            <a:custGeom>
              <a:avLst/>
              <a:gdLst/>
              <a:ahLst/>
              <a:rect l="l" t="t" r="r" b="b"/>
              <a:pathLst>
                <a:path w="9252" h="9227">
                  <a:moveTo>
                    <a:pt x="8050" y="1"/>
                  </a:moveTo>
                  <a:lnTo>
                    <a:pt x="7948" y="26"/>
                  </a:lnTo>
                  <a:lnTo>
                    <a:pt x="7871" y="78"/>
                  </a:lnTo>
                  <a:lnTo>
                    <a:pt x="7795" y="154"/>
                  </a:lnTo>
                  <a:lnTo>
                    <a:pt x="537" y="7386"/>
                  </a:lnTo>
                  <a:lnTo>
                    <a:pt x="460" y="7514"/>
                  </a:lnTo>
                  <a:lnTo>
                    <a:pt x="384" y="7642"/>
                  </a:lnTo>
                  <a:lnTo>
                    <a:pt x="52" y="8383"/>
                  </a:lnTo>
                  <a:lnTo>
                    <a:pt x="26" y="8485"/>
                  </a:lnTo>
                  <a:lnTo>
                    <a:pt x="1" y="8587"/>
                  </a:lnTo>
                  <a:lnTo>
                    <a:pt x="26" y="8766"/>
                  </a:lnTo>
                  <a:lnTo>
                    <a:pt x="77" y="8919"/>
                  </a:lnTo>
                  <a:lnTo>
                    <a:pt x="179" y="9047"/>
                  </a:lnTo>
                  <a:lnTo>
                    <a:pt x="333" y="9149"/>
                  </a:lnTo>
                  <a:lnTo>
                    <a:pt x="486" y="9226"/>
                  </a:lnTo>
                  <a:lnTo>
                    <a:pt x="767" y="9226"/>
                  </a:lnTo>
                  <a:lnTo>
                    <a:pt x="844" y="9175"/>
                  </a:lnTo>
                  <a:lnTo>
                    <a:pt x="1610" y="8868"/>
                  </a:lnTo>
                  <a:lnTo>
                    <a:pt x="1738" y="8792"/>
                  </a:lnTo>
                  <a:lnTo>
                    <a:pt x="1840" y="8689"/>
                  </a:lnTo>
                  <a:lnTo>
                    <a:pt x="9098" y="1458"/>
                  </a:lnTo>
                  <a:lnTo>
                    <a:pt x="9149" y="1381"/>
                  </a:lnTo>
                  <a:lnTo>
                    <a:pt x="9200" y="1279"/>
                  </a:lnTo>
                  <a:lnTo>
                    <a:pt x="9226" y="1202"/>
                  </a:lnTo>
                  <a:lnTo>
                    <a:pt x="9251" y="1100"/>
                  </a:lnTo>
                  <a:lnTo>
                    <a:pt x="9226" y="998"/>
                  </a:lnTo>
                  <a:lnTo>
                    <a:pt x="9200" y="921"/>
                  </a:lnTo>
                  <a:lnTo>
                    <a:pt x="9149" y="819"/>
                  </a:lnTo>
                  <a:lnTo>
                    <a:pt x="9098" y="742"/>
                  </a:lnTo>
                  <a:lnTo>
                    <a:pt x="8485" y="154"/>
                  </a:lnTo>
                  <a:lnTo>
                    <a:pt x="8408" y="78"/>
                  </a:lnTo>
                  <a:lnTo>
                    <a:pt x="8331" y="26"/>
                  </a:lnTo>
                  <a:lnTo>
                    <a:pt x="82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5" name="CustomShape 113"/>
            <p:cNvSpPr/>
            <p:nvPr/>
          </p:nvSpPr>
          <p:spPr>
            <a:xfrm>
              <a:off x="7359480" y="2363760"/>
              <a:ext cx="348840" cy="349920"/>
            </a:xfrm>
            <a:custGeom>
              <a:avLst/>
              <a:gdLst/>
              <a:ahLst/>
              <a:rect l="l" t="t" r="r" b="b"/>
              <a:pathLst>
                <a:path w="11781" h="11781">
                  <a:moveTo>
                    <a:pt x="9456" y="0"/>
                  </a:moveTo>
                  <a:lnTo>
                    <a:pt x="9353" y="26"/>
                  </a:lnTo>
                  <a:lnTo>
                    <a:pt x="9277" y="77"/>
                  </a:lnTo>
                  <a:lnTo>
                    <a:pt x="9200" y="128"/>
                  </a:lnTo>
                  <a:lnTo>
                    <a:pt x="7079" y="2249"/>
                  </a:lnTo>
                  <a:lnTo>
                    <a:pt x="5009" y="4779"/>
                  </a:lnTo>
                  <a:lnTo>
                    <a:pt x="2249" y="7079"/>
                  </a:lnTo>
                  <a:lnTo>
                    <a:pt x="154" y="9200"/>
                  </a:lnTo>
                  <a:lnTo>
                    <a:pt x="77" y="9276"/>
                  </a:lnTo>
                  <a:lnTo>
                    <a:pt x="26" y="9353"/>
                  </a:lnTo>
                  <a:lnTo>
                    <a:pt x="0" y="9430"/>
                  </a:lnTo>
                  <a:lnTo>
                    <a:pt x="0" y="9532"/>
                  </a:lnTo>
                  <a:lnTo>
                    <a:pt x="0" y="9634"/>
                  </a:lnTo>
                  <a:lnTo>
                    <a:pt x="26" y="9711"/>
                  </a:lnTo>
                  <a:lnTo>
                    <a:pt x="77" y="9813"/>
                  </a:lnTo>
                  <a:lnTo>
                    <a:pt x="154" y="9890"/>
                  </a:lnTo>
                  <a:lnTo>
                    <a:pt x="2045" y="11781"/>
                  </a:lnTo>
                  <a:lnTo>
                    <a:pt x="11781" y="2045"/>
                  </a:lnTo>
                  <a:lnTo>
                    <a:pt x="9890" y="128"/>
                  </a:lnTo>
                  <a:lnTo>
                    <a:pt x="9813" y="77"/>
                  </a:lnTo>
                  <a:lnTo>
                    <a:pt x="9737" y="26"/>
                  </a:lnTo>
                  <a:lnTo>
                    <a:pt x="9634" y="0"/>
                  </a:lnTo>
                  <a:close/>
                </a:path>
              </a:pathLst>
            </a:custGeom>
            <a:solidFill>
              <a:srgbClr val="7a6ef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6" name="CustomShape 114"/>
            <p:cNvSpPr/>
            <p:nvPr/>
          </p:nvSpPr>
          <p:spPr>
            <a:xfrm>
              <a:off x="7395840" y="2363760"/>
              <a:ext cx="312480" cy="349920"/>
            </a:xfrm>
            <a:custGeom>
              <a:avLst/>
              <a:gdLst/>
              <a:ahLst/>
              <a:rect l="l" t="t" r="r" b="b"/>
              <a:pathLst>
                <a:path w="10555" h="11781">
                  <a:moveTo>
                    <a:pt x="8230" y="0"/>
                  </a:moveTo>
                  <a:lnTo>
                    <a:pt x="8127" y="26"/>
                  </a:lnTo>
                  <a:lnTo>
                    <a:pt x="8051" y="77"/>
                  </a:lnTo>
                  <a:lnTo>
                    <a:pt x="7974" y="128"/>
                  </a:lnTo>
                  <a:lnTo>
                    <a:pt x="7616" y="486"/>
                  </a:lnTo>
                  <a:lnTo>
                    <a:pt x="9047" y="1917"/>
                  </a:lnTo>
                  <a:lnTo>
                    <a:pt x="1" y="10963"/>
                  </a:lnTo>
                  <a:lnTo>
                    <a:pt x="819" y="11781"/>
                  </a:lnTo>
                  <a:lnTo>
                    <a:pt x="10555" y="2045"/>
                  </a:lnTo>
                  <a:lnTo>
                    <a:pt x="8664" y="128"/>
                  </a:lnTo>
                  <a:lnTo>
                    <a:pt x="8587" y="77"/>
                  </a:lnTo>
                  <a:lnTo>
                    <a:pt x="8511" y="26"/>
                  </a:lnTo>
                  <a:lnTo>
                    <a:pt x="8408" y="0"/>
                  </a:lnTo>
                  <a:close/>
                </a:path>
              </a:pathLst>
            </a:custGeom>
            <a:solidFill>
              <a:srgbClr val="7a6ef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7" name="CustomShape 115"/>
            <p:cNvSpPr/>
            <p:nvPr/>
          </p:nvSpPr>
          <p:spPr>
            <a:xfrm>
              <a:off x="7426080" y="2430720"/>
              <a:ext cx="167040" cy="166680"/>
            </a:xfrm>
            <a:custGeom>
              <a:avLst/>
              <a:gdLst/>
              <a:ahLst/>
              <a:rect l="l" t="t" r="r" b="b"/>
              <a:pathLst>
                <a:path w="5648" h="5623">
                  <a:moveTo>
                    <a:pt x="4830" y="1"/>
                  </a:moveTo>
                  <a:lnTo>
                    <a:pt x="0" y="4831"/>
                  </a:lnTo>
                  <a:lnTo>
                    <a:pt x="690" y="5495"/>
                  </a:lnTo>
                  <a:lnTo>
                    <a:pt x="741" y="5546"/>
                  </a:lnTo>
                  <a:lnTo>
                    <a:pt x="843" y="5597"/>
                  </a:lnTo>
                  <a:lnTo>
                    <a:pt x="920" y="5623"/>
                  </a:lnTo>
                  <a:lnTo>
                    <a:pt x="1099" y="5623"/>
                  </a:lnTo>
                  <a:lnTo>
                    <a:pt x="1176" y="5597"/>
                  </a:lnTo>
                  <a:lnTo>
                    <a:pt x="1278" y="5546"/>
                  </a:lnTo>
                  <a:lnTo>
                    <a:pt x="1329" y="5495"/>
                  </a:lnTo>
                  <a:lnTo>
                    <a:pt x="5494" y="1330"/>
                  </a:lnTo>
                  <a:lnTo>
                    <a:pt x="5571" y="1253"/>
                  </a:lnTo>
                  <a:lnTo>
                    <a:pt x="5597" y="1176"/>
                  </a:lnTo>
                  <a:lnTo>
                    <a:pt x="5622" y="1100"/>
                  </a:lnTo>
                  <a:lnTo>
                    <a:pt x="5648" y="998"/>
                  </a:lnTo>
                  <a:lnTo>
                    <a:pt x="5622" y="921"/>
                  </a:lnTo>
                  <a:lnTo>
                    <a:pt x="5597" y="819"/>
                  </a:lnTo>
                  <a:lnTo>
                    <a:pt x="5571" y="742"/>
                  </a:lnTo>
                  <a:lnTo>
                    <a:pt x="5494" y="665"/>
                  </a:lnTo>
                  <a:lnTo>
                    <a:pt x="4830" y="1"/>
                  </a:lnTo>
                  <a:close/>
                </a:path>
              </a:pathLst>
            </a:custGeom>
            <a:solidFill>
              <a:srgbClr val="26a6f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8" name="CustomShape 116"/>
            <p:cNvSpPr/>
            <p:nvPr/>
          </p:nvSpPr>
          <p:spPr>
            <a:xfrm>
              <a:off x="7427520" y="2430720"/>
              <a:ext cx="165600" cy="166680"/>
            </a:xfrm>
            <a:custGeom>
              <a:avLst/>
              <a:gdLst/>
              <a:ahLst/>
              <a:rect l="l" t="t" r="r" b="b"/>
              <a:pathLst>
                <a:path w="5597" h="5623">
                  <a:moveTo>
                    <a:pt x="4779" y="1"/>
                  </a:moveTo>
                  <a:lnTo>
                    <a:pt x="4319" y="461"/>
                  </a:lnTo>
                  <a:lnTo>
                    <a:pt x="4498" y="665"/>
                  </a:lnTo>
                  <a:lnTo>
                    <a:pt x="4575" y="742"/>
                  </a:lnTo>
                  <a:lnTo>
                    <a:pt x="4600" y="819"/>
                  </a:lnTo>
                  <a:lnTo>
                    <a:pt x="4626" y="895"/>
                  </a:lnTo>
                  <a:lnTo>
                    <a:pt x="4651" y="998"/>
                  </a:lnTo>
                  <a:lnTo>
                    <a:pt x="4626" y="1074"/>
                  </a:lnTo>
                  <a:lnTo>
                    <a:pt x="4600" y="1176"/>
                  </a:lnTo>
                  <a:lnTo>
                    <a:pt x="4575" y="1253"/>
                  </a:lnTo>
                  <a:lnTo>
                    <a:pt x="4498" y="1330"/>
                  </a:lnTo>
                  <a:lnTo>
                    <a:pt x="971" y="4856"/>
                  </a:lnTo>
                  <a:lnTo>
                    <a:pt x="869" y="4933"/>
                  </a:lnTo>
                  <a:lnTo>
                    <a:pt x="741" y="5010"/>
                  </a:lnTo>
                  <a:lnTo>
                    <a:pt x="614" y="5035"/>
                  </a:lnTo>
                  <a:lnTo>
                    <a:pt x="486" y="5061"/>
                  </a:lnTo>
                  <a:lnTo>
                    <a:pt x="358" y="5035"/>
                  </a:lnTo>
                  <a:lnTo>
                    <a:pt x="230" y="5010"/>
                  </a:lnTo>
                  <a:lnTo>
                    <a:pt x="102" y="4933"/>
                  </a:lnTo>
                  <a:lnTo>
                    <a:pt x="0" y="4856"/>
                  </a:lnTo>
                  <a:lnTo>
                    <a:pt x="486" y="5342"/>
                  </a:lnTo>
                  <a:lnTo>
                    <a:pt x="639" y="5495"/>
                  </a:lnTo>
                  <a:lnTo>
                    <a:pt x="690" y="5546"/>
                  </a:lnTo>
                  <a:lnTo>
                    <a:pt x="792" y="5597"/>
                  </a:lnTo>
                  <a:lnTo>
                    <a:pt x="869" y="5623"/>
                  </a:lnTo>
                  <a:lnTo>
                    <a:pt x="1048" y="5623"/>
                  </a:lnTo>
                  <a:lnTo>
                    <a:pt x="1125" y="5597"/>
                  </a:lnTo>
                  <a:lnTo>
                    <a:pt x="1227" y="5546"/>
                  </a:lnTo>
                  <a:lnTo>
                    <a:pt x="1278" y="5495"/>
                  </a:lnTo>
                  <a:lnTo>
                    <a:pt x="5443" y="1330"/>
                  </a:lnTo>
                  <a:lnTo>
                    <a:pt x="5520" y="1253"/>
                  </a:lnTo>
                  <a:lnTo>
                    <a:pt x="5546" y="1176"/>
                  </a:lnTo>
                  <a:lnTo>
                    <a:pt x="5571" y="1100"/>
                  </a:lnTo>
                  <a:lnTo>
                    <a:pt x="5597" y="998"/>
                  </a:lnTo>
                  <a:lnTo>
                    <a:pt x="5571" y="921"/>
                  </a:lnTo>
                  <a:lnTo>
                    <a:pt x="5546" y="819"/>
                  </a:lnTo>
                  <a:lnTo>
                    <a:pt x="5520" y="742"/>
                  </a:lnTo>
                  <a:lnTo>
                    <a:pt x="5443" y="665"/>
                  </a:lnTo>
                  <a:lnTo>
                    <a:pt x="4779" y="1"/>
                  </a:lnTo>
                  <a:close/>
                </a:path>
              </a:pathLst>
            </a:custGeom>
            <a:solidFill>
              <a:srgbClr val="26a6f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9" name="CustomShape 117"/>
            <p:cNvSpPr/>
            <p:nvPr/>
          </p:nvSpPr>
          <p:spPr>
            <a:xfrm>
              <a:off x="7407360" y="2411640"/>
              <a:ext cx="379440" cy="380160"/>
            </a:xfrm>
            <a:custGeom>
              <a:avLst/>
              <a:gdLst/>
              <a:ahLst/>
              <a:rect l="l" t="t" r="r" b="b"/>
              <a:pathLst>
                <a:path w="12804" h="12803">
                  <a:moveTo>
                    <a:pt x="9737" y="0"/>
                  </a:moveTo>
                  <a:lnTo>
                    <a:pt x="0" y="9736"/>
                  </a:lnTo>
                  <a:lnTo>
                    <a:pt x="2454" y="12190"/>
                  </a:lnTo>
                  <a:lnTo>
                    <a:pt x="2607" y="12343"/>
                  </a:lnTo>
                  <a:lnTo>
                    <a:pt x="2760" y="12445"/>
                  </a:lnTo>
                  <a:lnTo>
                    <a:pt x="2939" y="12547"/>
                  </a:lnTo>
                  <a:lnTo>
                    <a:pt x="3118" y="12649"/>
                  </a:lnTo>
                  <a:lnTo>
                    <a:pt x="3322" y="12701"/>
                  </a:lnTo>
                  <a:lnTo>
                    <a:pt x="3501" y="12752"/>
                  </a:lnTo>
                  <a:lnTo>
                    <a:pt x="3706" y="12777"/>
                  </a:lnTo>
                  <a:lnTo>
                    <a:pt x="3910" y="12803"/>
                  </a:lnTo>
                  <a:lnTo>
                    <a:pt x="4115" y="12777"/>
                  </a:lnTo>
                  <a:lnTo>
                    <a:pt x="4293" y="12752"/>
                  </a:lnTo>
                  <a:lnTo>
                    <a:pt x="4498" y="12701"/>
                  </a:lnTo>
                  <a:lnTo>
                    <a:pt x="4677" y="12649"/>
                  </a:lnTo>
                  <a:lnTo>
                    <a:pt x="4856" y="12547"/>
                  </a:lnTo>
                  <a:lnTo>
                    <a:pt x="5035" y="12445"/>
                  </a:lnTo>
                  <a:lnTo>
                    <a:pt x="5213" y="12343"/>
                  </a:lnTo>
                  <a:lnTo>
                    <a:pt x="5367" y="12190"/>
                  </a:lnTo>
                  <a:lnTo>
                    <a:pt x="12190" y="5366"/>
                  </a:lnTo>
                  <a:lnTo>
                    <a:pt x="12343" y="5188"/>
                  </a:lnTo>
                  <a:lnTo>
                    <a:pt x="12471" y="5034"/>
                  </a:lnTo>
                  <a:lnTo>
                    <a:pt x="12573" y="4855"/>
                  </a:lnTo>
                  <a:lnTo>
                    <a:pt x="12650" y="4677"/>
                  </a:lnTo>
                  <a:lnTo>
                    <a:pt x="12701" y="4498"/>
                  </a:lnTo>
                  <a:lnTo>
                    <a:pt x="12752" y="4293"/>
                  </a:lnTo>
                  <a:lnTo>
                    <a:pt x="12778" y="4089"/>
                  </a:lnTo>
                  <a:lnTo>
                    <a:pt x="12803" y="3910"/>
                  </a:lnTo>
                  <a:lnTo>
                    <a:pt x="12778" y="3705"/>
                  </a:lnTo>
                  <a:lnTo>
                    <a:pt x="12752" y="3501"/>
                  </a:lnTo>
                  <a:lnTo>
                    <a:pt x="12701" y="3322"/>
                  </a:lnTo>
                  <a:lnTo>
                    <a:pt x="12650" y="3118"/>
                  </a:lnTo>
                  <a:lnTo>
                    <a:pt x="12573" y="2939"/>
                  </a:lnTo>
                  <a:lnTo>
                    <a:pt x="12471" y="2760"/>
                  </a:lnTo>
                  <a:lnTo>
                    <a:pt x="12343" y="2607"/>
                  </a:lnTo>
                  <a:lnTo>
                    <a:pt x="12190" y="2453"/>
                  </a:lnTo>
                  <a:lnTo>
                    <a:pt x="9737" y="0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0" name="CustomShape 118"/>
            <p:cNvSpPr/>
            <p:nvPr/>
          </p:nvSpPr>
          <p:spPr>
            <a:xfrm>
              <a:off x="7480800" y="2411640"/>
              <a:ext cx="306000" cy="380160"/>
            </a:xfrm>
            <a:custGeom>
              <a:avLst/>
              <a:gdLst/>
              <a:ahLst/>
              <a:rect l="l" t="t" r="r" b="b"/>
              <a:pathLst>
                <a:path w="10325" h="12803">
                  <a:moveTo>
                    <a:pt x="7258" y="0"/>
                  </a:moveTo>
                  <a:lnTo>
                    <a:pt x="6568" y="690"/>
                  </a:lnTo>
                  <a:lnTo>
                    <a:pt x="8893" y="3015"/>
                  </a:lnTo>
                  <a:lnTo>
                    <a:pt x="8995" y="3118"/>
                  </a:lnTo>
                  <a:lnTo>
                    <a:pt x="9072" y="3245"/>
                  </a:lnTo>
                  <a:lnTo>
                    <a:pt x="9225" y="3527"/>
                  </a:lnTo>
                  <a:lnTo>
                    <a:pt x="9302" y="3808"/>
                  </a:lnTo>
                  <a:lnTo>
                    <a:pt x="9327" y="4089"/>
                  </a:lnTo>
                  <a:lnTo>
                    <a:pt x="9302" y="4395"/>
                  </a:lnTo>
                  <a:lnTo>
                    <a:pt x="9225" y="4677"/>
                  </a:lnTo>
                  <a:lnTo>
                    <a:pt x="9072" y="4932"/>
                  </a:lnTo>
                  <a:lnTo>
                    <a:pt x="8995" y="5060"/>
                  </a:lnTo>
                  <a:lnTo>
                    <a:pt x="8893" y="5188"/>
                  </a:lnTo>
                  <a:lnTo>
                    <a:pt x="2147" y="11934"/>
                  </a:lnTo>
                  <a:lnTo>
                    <a:pt x="1814" y="12241"/>
                  </a:lnTo>
                  <a:lnTo>
                    <a:pt x="1610" y="12394"/>
                  </a:lnTo>
                  <a:lnTo>
                    <a:pt x="1380" y="12496"/>
                  </a:lnTo>
                  <a:lnTo>
                    <a:pt x="1124" y="12547"/>
                  </a:lnTo>
                  <a:lnTo>
                    <a:pt x="894" y="12573"/>
                  </a:lnTo>
                  <a:lnTo>
                    <a:pt x="665" y="12547"/>
                  </a:lnTo>
                  <a:lnTo>
                    <a:pt x="409" y="12496"/>
                  </a:lnTo>
                  <a:lnTo>
                    <a:pt x="205" y="12368"/>
                  </a:lnTo>
                  <a:lnTo>
                    <a:pt x="0" y="12215"/>
                  </a:lnTo>
                  <a:lnTo>
                    <a:pt x="256" y="12420"/>
                  </a:lnTo>
                  <a:lnTo>
                    <a:pt x="537" y="12598"/>
                  </a:lnTo>
                  <a:lnTo>
                    <a:pt x="843" y="12701"/>
                  </a:lnTo>
                  <a:lnTo>
                    <a:pt x="1150" y="12777"/>
                  </a:lnTo>
                  <a:lnTo>
                    <a:pt x="1380" y="12803"/>
                  </a:lnTo>
                  <a:lnTo>
                    <a:pt x="1610" y="12777"/>
                  </a:lnTo>
                  <a:lnTo>
                    <a:pt x="1840" y="12752"/>
                  </a:lnTo>
                  <a:lnTo>
                    <a:pt x="2070" y="12701"/>
                  </a:lnTo>
                  <a:lnTo>
                    <a:pt x="2274" y="12598"/>
                  </a:lnTo>
                  <a:lnTo>
                    <a:pt x="2504" y="12496"/>
                  </a:lnTo>
                  <a:lnTo>
                    <a:pt x="2709" y="12343"/>
                  </a:lnTo>
                  <a:lnTo>
                    <a:pt x="2888" y="12190"/>
                  </a:lnTo>
                  <a:lnTo>
                    <a:pt x="9711" y="5366"/>
                  </a:lnTo>
                  <a:lnTo>
                    <a:pt x="9864" y="5188"/>
                  </a:lnTo>
                  <a:lnTo>
                    <a:pt x="9992" y="5034"/>
                  </a:lnTo>
                  <a:lnTo>
                    <a:pt x="10094" y="4855"/>
                  </a:lnTo>
                  <a:lnTo>
                    <a:pt x="10171" y="4677"/>
                  </a:lnTo>
                  <a:lnTo>
                    <a:pt x="10222" y="4498"/>
                  </a:lnTo>
                  <a:lnTo>
                    <a:pt x="10273" y="4293"/>
                  </a:lnTo>
                  <a:lnTo>
                    <a:pt x="10299" y="4089"/>
                  </a:lnTo>
                  <a:lnTo>
                    <a:pt x="10324" y="3910"/>
                  </a:lnTo>
                  <a:lnTo>
                    <a:pt x="10299" y="3705"/>
                  </a:lnTo>
                  <a:lnTo>
                    <a:pt x="10273" y="3501"/>
                  </a:lnTo>
                  <a:lnTo>
                    <a:pt x="10222" y="3322"/>
                  </a:lnTo>
                  <a:lnTo>
                    <a:pt x="10171" y="3118"/>
                  </a:lnTo>
                  <a:lnTo>
                    <a:pt x="10094" y="2939"/>
                  </a:lnTo>
                  <a:lnTo>
                    <a:pt x="9992" y="2760"/>
                  </a:lnTo>
                  <a:lnTo>
                    <a:pt x="9864" y="2607"/>
                  </a:lnTo>
                  <a:lnTo>
                    <a:pt x="9711" y="2453"/>
                  </a:lnTo>
                  <a:lnTo>
                    <a:pt x="7258" y="0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1" name="Group 1"/>
          <p:cNvGrpSpPr/>
          <p:nvPr/>
        </p:nvGrpSpPr>
        <p:grpSpPr>
          <a:xfrm>
            <a:off x="1765080" y="379080"/>
            <a:ext cx="5613480" cy="777960"/>
            <a:chOff x="1765080" y="379080"/>
            <a:chExt cx="5613480" cy="777960"/>
          </a:xfrm>
        </p:grpSpPr>
        <p:sp>
          <p:nvSpPr>
            <p:cNvPr id="1682" name="CustomShape 2"/>
            <p:cNvSpPr/>
            <p:nvPr/>
          </p:nvSpPr>
          <p:spPr>
            <a:xfrm>
              <a:off x="1833120" y="469440"/>
              <a:ext cx="5476320" cy="604800"/>
            </a:xfrm>
            <a:custGeom>
              <a:avLst/>
              <a:gdLst/>
              <a:ahLst/>
              <a:rect l="l" t="t" r="r" b="b"/>
              <a:pathLst>
                <a:path w="277520" h="34573">
                  <a:moveTo>
                    <a:pt x="1" y="1"/>
                  </a:moveTo>
                  <a:lnTo>
                    <a:pt x="1" y="34573"/>
                  </a:lnTo>
                  <a:lnTo>
                    <a:pt x="277519" y="34573"/>
                  </a:lnTo>
                  <a:lnTo>
                    <a:pt x="2775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algn="bl" dir="4206196" dist="142804" rotWithShape="0">
                <a:srgbClr val="000000">
                  <a:alpha val="41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683" name="CustomShape 3"/>
            <p:cNvSpPr/>
            <p:nvPr/>
          </p:nvSpPr>
          <p:spPr>
            <a:xfrm>
              <a:off x="1765080" y="379080"/>
              <a:ext cx="5610240" cy="90360"/>
            </a:xfrm>
            <a:custGeom>
              <a:avLst/>
              <a:gdLst/>
              <a:ahLst/>
              <a:rect l="l" t="t" r="r" b="b"/>
              <a:pathLst>
                <a:path w="285750" h="5174">
                  <a:moveTo>
                    <a:pt x="4469" y="5174"/>
                  </a:moveTo>
                  <a:lnTo>
                    <a:pt x="0" y="0"/>
                  </a:lnTo>
                  <a:lnTo>
                    <a:pt x="285750" y="0"/>
                  </a:lnTo>
                  <a:lnTo>
                    <a:pt x="281987" y="5174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4" name="CustomShape 4"/>
            <p:cNvSpPr/>
            <p:nvPr/>
          </p:nvSpPr>
          <p:spPr>
            <a:xfrm>
              <a:off x="1765080" y="379080"/>
              <a:ext cx="77760" cy="773640"/>
            </a:xfrm>
            <a:custGeom>
              <a:avLst/>
              <a:gdLst/>
              <a:ahLst/>
              <a:rect l="l" t="t" r="r" b="b"/>
              <a:pathLst>
                <a:path w="4469" h="44214">
                  <a:moveTo>
                    <a:pt x="0" y="0"/>
                  </a:moveTo>
                  <a:lnTo>
                    <a:pt x="0" y="44214"/>
                  </a:lnTo>
                  <a:lnTo>
                    <a:pt x="4469" y="39746"/>
                  </a:lnTo>
                  <a:lnTo>
                    <a:pt x="4469" y="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5" name="CustomShape 5"/>
            <p:cNvSpPr/>
            <p:nvPr/>
          </p:nvSpPr>
          <p:spPr>
            <a:xfrm>
              <a:off x="7310160" y="379080"/>
              <a:ext cx="65520" cy="773640"/>
            </a:xfrm>
            <a:custGeom>
              <a:avLst/>
              <a:gdLst/>
              <a:ahLst/>
              <a:rect l="l" t="t" r="r" b="b"/>
              <a:pathLst>
                <a:path w="3763" h="44214">
                  <a:moveTo>
                    <a:pt x="3763" y="0"/>
                  </a:moveTo>
                  <a:lnTo>
                    <a:pt x="0" y="5174"/>
                  </a:lnTo>
                  <a:lnTo>
                    <a:pt x="0" y="39746"/>
                  </a:lnTo>
                  <a:lnTo>
                    <a:pt x="3763" y="44214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6" name="CustomShape 6"/>
            <p:cNvSpPr/>
            <p:nvPr/>
          </p:nvSpPr>
          <p:spPr>
            <a:xfrm>
              <a:off x="1765080" y="1075680"/>
              <a:ext cx="5613480" cy="81360"/>
            </a:xfrm>
            <a:custGeom>
              <a:avLst/>
              <a:gdLst/>
              <a:ahLst/>
              <a:rect l="l" t="t" r="r" b="b"/>
              <a:pathLst>
                <a:path w="224515" h="3268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36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7" name="CustomShape 7"/>
            <p:cNvSpPr/>
            <p:nvPr/>
          </p:nvSpPr>
          <p:spPr>
            <a:xfrm flipH="1" rot="10800000">
              <a:off x="1764720" y="379440"/>
              <a:ext cx="5613480" cy="96120"/>
            </a:xfrm>
            <a:custGeom>
              <a:avLst/>
              <a:gdLst/>
              <a:ahLst/>
              <a:rect l="l" t="t" r="r" b="b"/>
              <a:pathLst>
                <a:path w="224515" h="3268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36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88" name="TextShape 8"/>
          <p:cNvSpPr txBox="1"/>
          <p:nvPr/>
        </p:nvSpPr>
        <p:spPr>
          <a:xfrm>
            <a:off x="6334200" y="2797920"/>
            <a:ext cx="2016720" cy="365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382d4b"/>
                </a:solidFill>
                <a:latin typeface="Fjalla One"/>
                <a:ea typeface="Fjalla One"/>
              </a:rPr>
              <a:t>Mathematics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9" name="TextShape 9"/>
          <p:cNvSpPr txBox="1"/>
          <p:nvPr/>
        </p:nvSpPr>
        <p:spPr>
          <a:xfrm>
            <a:off x="720000" y="539640"/>
            <a:ext cx="7703640" cy="4568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Fjalla One"/>
                <a:ea typeface="Fjalla One"/>
              </a:rPr>
              <a:t>Solver’s sections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0" name="TextShape 10"/>
          <p:cNvSpPr txBox="1"/>
          <p:nvPr/>
        </p:nvSpPr>
        <p:spPr>
          <a:xfrm>
            <a:off x="551160" y="2800440"/>
            <a:ext cx="2563200" cy="365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382d4b"/>
                </a:solidFill>
                <a:latin typeface="Fjalla One"/>
                <a:ea typeface="Fjalla One"/>
              </a:rPr>
              <a:t>Digital Logic &amp; Design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1" name="TextShape 11"/>
          <p:cNvSpPr txBox="1"/>
          <p:nvPr/>
        </p:nvSpPr>
        <p:spPr>
          <a:xfrm>
            <a:off x="457200" y="3333600"/>
            <a:ext cx="2715840" cy="10144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382d4b"/>
                </a:solidFill>
                <a:latin typeface="Chivo"/>
                <a:ea typeface="Chivo"/>
              </a:rPr>
              <a:t>A calculator Converts between decimal systems, a boolean algebra and logic simplification calculator and converts from truth table to functions. 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692" name="TextShape 12"/>
          <p:cNvSpPr txBox="1"/>
          <p:nvPr/>
        </p:nvSpPr>
        <p:spPr>
          <a:xfrm>
            <a:off x="3563280" y="2797920"/>
            <a:ext cx="2016720" cy="365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382d4b"/>
                </a:solidFill>
                <a:latin typeface="Fjalla One"/>
                <a:ea typeface="Fjalla One"/>
              </a:rPr>
              <a:t>Physics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3" name="TextShape 13"/>
          <p:cNvSpPr txBox="1"/>
          <p:nvPr/>
        </p:nvSpPr>
        <p:spPr>
          <a:xfrm>
            <a:off x="3563280" y="3154680"/>
            <a:ext cx="2016720" cy="10144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382d4b"/>
                </a:solidFill>
                <a:latin typeface="Chivo"/>
                <a:ea typeface="Chivo"/>
              </a:rPr>
              <a:t>The program solves the wave equations in physics in six chapters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694" name="TextShape 14"/>
          <p:cNvSpPr txBox="1"/>
          <p:nvPr/>
        </p:nvSpPr>
        <p:spPr>
          <a:xfrm>
            <a:off x="6286320" y="3029040"/>
            <a:ext cx="2352240" cy="1092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382d4b"/>
                </a:solidFill>
                <a:latin typeface="Chivo"/>
                <a:ea typeface="Chivo"/>
              </a:rPr>
              <a:t>Solves  mathematical problems in matrices, sequence and vectors</a:t>
            </a:r>
            <a:endParaRPr b="0" lang="en-US" sz="1500" spc="-1" strike="noStrike">
              <a:latin typeface="Arial"/>
            </a:endParaRPr>
          </a:p>
        </p:txBody>
      </p:sp>
      <p:grpSp>
        <p:nvGrpSpPr>
          <p:cNvPr id="1695" name="Group 15"/>
          <p:cNvGrpSpPr/>
          <p:nvPr/>
        </p:nvGrpSpPr>
        <p:grpSpPr>
          <a:xfrm>
            <a:off x="1449720" y="1618920"/>
            <a:ext cx="875160" cy="1014840"/>
            <a:chOff x="1449720" y="1618920"/>
            <a:chExt cx="875160" cy="1014840"/>
          </a:xfrm>
        </p:grpSpPr>
        <p:sp>
          <p:nvSpPr>
            <p:cNvPr id="1696" name="CustomShape 16"/>
            <p:cNvSpPr/>
            <p:nvPr/>
          </p:nvSpPr>
          <p:spPr>
            <a:xfrm>
              <a:off x="1449720" y="1618920"/>
              <a:ext cx="875160" cy="1014840"/>
            </a:xfrm>
            <a:custGeom>
              <a:avLst/>
              <a:gdLst/>
              <a:ahLst/>
              <a:rect l="l" t="t" r="r" b="b"/>
              <a:pathLst>
                <a:path w="26211" h="30366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algn="bl" dir="2384983" dist="47291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697" name="CustomShape 17"/>
            <p:cNvSpPr/>
            <p:nvPr/>
          </p:nvSpPr>
          <p:spPr>
            <a:xfrm>
              <a:off x="1492560" y="1658160"/>
              <a:ext cx="803880" cy="92196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8" name="CustomShape 18"/>
            <p:cNvSpPr/>
            <p:nvPr/>
          </p:nvSpPr>
          <p:spPr>
            <a:xfrm>
              <a:off x="1492560" y="1658160"/>
              <a:ext cx="803880" cy="92196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9" name="CustomShape 19"/>
            <p:cNvSpPr/>
            <p:nvPr/>
          </p:nvSpPr>
          <p:spPr>
            <a:xfrm>
              <a:off x="1535040" y="2580480"/>
              <a:ext cx="729000" cy="3168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0" name="CustomShape 20"/>
            <p:cNvSpPr/>
            <p:nvPr/>
          </p:nvSpPr>
          <p:spPr>
            <a:xfrm>
              <a:off x="1535040" y="2580480"/>
              <a:ext cx="729000" cy="3168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1" name="CustomShape 21"/>
            <p:cNvSpPr/>
            <p:nvPr/>
          </p:nvSpPr>
          <p:spPr>
            <a:xfrm>
              <a:off x="1492560" y="1658160"/>
              <a:ext cx="803880" cy="6732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2" name="CustomShape 22"/>
            <p:cNvSpPr/>
            <p:nvPr/>
          </p:nvSpPr>
          <p:spPr>
            <a:xfrm>
              <a:off x="1492560" y="1658160"/>
              <a:ext cx="803880" cy="6732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03" name="Group 23"/>
          <p:cNvGrpSpPr/>
          <p:nvPr/>
        </p:nvGrpSpPr>
        <p:grpSpPr>
          <a:xfrm>
            <a:off x="4134240" y="1596960"/>
            <a:ext cx="875160" cy="1014840"/>
            <a:chOff x="4134240" y="1596960"/>
            <a:chExt cx="875160" cy="1014840"/>
          </a:xfrm>
        </p:grpSpPr>
        <p:sp>
          <p:nvSpPr>
            <p:cNvPr id="1704" name="CustomShape 24"/>
            <p:cNvSpPr/>
            <p:nvPr/>
          </p:nvSpPr>
          <p:spPr>
            <a:xfrm>
              <a:off x="4134240" y="1596960"/>
              <a:ext cx="875160" cy="1014840"/>
            </a:xfrm>
            <a:custGeom>
              <a:avLst/>
              <a:gdLst/>
              <a:ahLst/>
              <a:rect l="l" t="t" r="r" b="b"/>
              <a:pathLst>
                <a:path w="26211" h="30366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algn="bl" dir="2384983" dist="47291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705" name="CustomShape 25"/>
            <p:cNvSpPr/>
            <p:nvPr/>
          </p:nvSpPr>
          <p:spPr>
            <a:xfrm>
              <a:off x="4177080" y="1636200"/>
              <a:ext cx="803880" cy="92196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6" name="CustomShape 26"/>
            <p:cNvSpPr/>
            <p:nvPr/>
          </p:nvSpPr>
          <p:spPr>
            <a:xfrm>
              <a:off x="4177080" y="1636200"/>
              <a:ext cx="803880" cy="92196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7" name="CustomShape 27"/>
            <p:cNvSpPr/>
            <p:nvPr/>
          </p:nvSpPr>
          <p:spPr>
            <a:xfrm>
              <a:off x="4219560" y="2558520"/>
              <a:ext cx="729000" cy="3168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8" name="CustomShape 28"/>
            <p:cNvSpPr/>
            <p:nvPr/>
          </p:nvSpPr>
          <p:spPr>
            <a:xfrm>
              <a:off x="4219560" y="2558520"/>
              <a:ext cx="729000" cy="3168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9" name="CustomShape 29"/>
            <p:cNvSpPr/>
            <p:nvPr/>
          </p:nvSpPr>
          <p:spPr>
            <a:xfrm>
              <a:off x="4177080" y="1636200"/>
              <a:ext cx="803880" cy="6732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0" name="CustomShape 30"/>
            <p:cNvSpPr/>
            <p:nvPr/>
          </p:nvSpPr>
          <p:spPr>
            <a:xfrm>
              <a:off x="4177080" y="1636200"/>
              <a:ext cx="803880" cy="6732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11" name="Group 31"/>
          <p:cNvGrpSpPr/>
          <p:nvPr/>
        </p:nvGrpSpPr>
        <p:grpSpPr>
          <a:xfrm>
            <a:off x="6820920" y="1597680"/>
            <a:ext cx="875160" cy="1014840"/>
            <a:chOff x="6820920" y="1597680"/>
            <a:chExt cx="875160" cy="1014840"/>
          </a:xfrm>
        </p:grpSpPr>
        <p:sp>
          <p:nvSpPr>
            <p:cNvPr id="1712" name="CustomShape 32"/>
            <p:cNvSpPr/>
            <p:nvPr/>
          </p:nvSpPr>
          <p:spPr>
            <a:xfrm>
              <a:off x="6820920" y="1597680"/>
              <a:ext cx="875160" cy="1014840"/>
            </a:xfrm>
            <a:custGeom>
              <a:avLst/>
              <a:gdLst/>
              <a:ahLst/>
              <a:rect l="l" t="t" r="r" b="b"/>
              <a:pathLst>
                <a:path w="26211" h="30366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algn="bl" dir="2384983" dist="47291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713" name="CustomShape 33"/>
            <p:cNvSpPr/>
            <p:nvPr/>
          </p:nvSpPr>
          <p:spPr>
            <a:xfrm>
              <a:off x="6863400" y="1636920"/>
              <a:ext cx="803880" cy="92196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4" name="CustomShape 34"/>
            <p:cNvSpPr/>
            <p:nvPr/>
          </p:nvSpPr>
          <p:spPr>
            <a:xfrm>
              <a:off x="6863400" y="1636920"/>
              <a:ext cx="803880" cy="92196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5" name="CustomShape 35"/>
            <p:cNvSpPr/>
            <p:nvPr/>
          </p:nvSpPr>
          <p:spPr>
            <a:xfrm>
              <a:off x="6906240" y="2559240"/>
              <a:ext cx="729000" cy="3168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6" name="CustomShape 36"/>
            <p:cNvSpPr/>
            <p:nvPr/>
          </p:nvSpPr>
          <p:spPr>
            <a:xfrm>
              <a:off x="6906240" y="2559240"/>
              <a:ext cx="729000" cy="3168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7" name="CustomShape 37"/>
            <p:cNvSpPr/>
            <p:nvPr/>
          </p:nvSpPr>
          <p:spPr>
            <a:xfrm>
              <a:off x="6863400" y="1636920"/>
              <a:ext cx="803880" cy="6732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8" name="CustomShape 38"/>
            <p:cNvSpPr/>
            <p:nvPr/>
          </p:nvSpPr>
          <p:spPr>
            <a:xfrm>
              <a:off x="6863400" y="1636920"/>
              <a:ext cx="803880" cy="6732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19" name="Group 39"/>
          <p:cNvGrpSpPr/>
          <p:nvPr/>
        </p:nvGrpSpPr>
        <p:grpSpPr>
          <a:xfrm>
            <a:off x="6935400" y="1901160"/>
            <a:ext cx="527040" cy="475560"/>
            <a:chOff x="6935400" y="1901160"/>
            <a:chExt cx="527040" cy="475560"/>
          </a:xfrm>
        </p:grpSpPr>
        <p:sp>
          <p:nvSpPr>
            <p:cNvPr id="1720" name="CustomShape 40"/>
            <p:cNvSpPr/>
            <p:nvPr/>
          </p:nvSpPr>
          <p:spPr>
            <a:xfrm>
              <a:off x="7115040" y="1990080"/>
              <a:ext cx="53280" cy="367920"/>
            </a:xfrm>
            <a:custGeom>
              <a:avLst/>
              <a:gdLst/>
              <a:ahLst/>
              <a:rect l="l" t="t" r="r" b="b"/>
              <a:pathLst>
                <a:path w="1815" h="12369">
                  <a:moveTo>
                    <a:pt x="997" y="0"/>
                  </a:moveTo>
                  <a:lnTo>
                    <a:pt x="920" y="26"/>
                  </a:lnTo>
                  <a:lnTo>
                    <a:pt x="869" y="51"/>
                  </a:lnTo>
                  <a:lnTo>
                    <a:pt x="818" y="103"/>
                  </a:lnTo>
                  <a:lnTo>
                    <a:pt x="792" y="179"/>
                  </a:lnTo>
                  <a:lnTo>
                    <a:pt x="409" y="2096"/>
                  </a:lnTo>
                  <a:lnTo>
                    <a:pt x="230" y="3169"/>
                  </a:lnTo>
                  <a:lnTo>
                    <a:pt x="77" y="4268"/>
                  </a:lnTo>
                  <a:lnTo>
                    <a:pt x="0" y="5341"/>
                  </a:lnTo>
                  <a:lnTo>
                    <a:pt x="0" y="6440"/>
                  </a:lnTo>
                  <a:lnTo>
                    <a:pt x="26" y="7513"/>
                  </a:lnTo>
                  <a:lnTo>
                    <a:pt x="128" y="8612"/>
                  </a:lnTo>
                  <a:lnTo>
                    <a:pt x="281" y="9685"/>
                  </a:lnTo>
                  <a:lnTo>
                    <a:pt x="486" y="10759"/>
                  </a:lnTo>
                  <a:lnTo>
                    <a:pt x="792" y="12190"/>
                  </a:lnTo>
                  <a:lnTo>
                    <a:pt x="818" y="12266"/>
                  </a:lnTo>
                  <a:lnTo>
                    <a:pt x="869" y="12318"/>
                  </a:lnTo>
                  <a:lnTo>
                    <a:pt x="920" y="12343"/>
                  </a:lnTo>
                  <a:lnTo>
                    <a:pt x="997" y="12369"/>
                  </a:lnTo>
                  <a:lnTo>
                    <a:pt x="1610" y="12369"/>
                  </a:lnTo>
                  <a:lnTo>
                    <a:pt x="1712" y="12343"/>
                  </a:lnTo>
                  <a:lnTo>
                    <a:pt x="1763" y="12292"/>
                  </a:lnTo>
                  <a:lnTo>
                    <a:pt x="1815" y="12215"/>
                  </a:lnTo>
                  <a:lnTo>
                    <a:pt x="1815" y="12113"/>
                  </a:lnTo>
                  <a:lnTo>
                    <a:pt x="1457" y="10554"/>
                  </a:lnTo>
                  <a:lnTo>
                    <a:pt x="1278" y="9532"/>
                  </a:lnTo>
                  <a:lnTo>
                    <a:pt x="1125" y="8484"/>
                  </a:lnTo>
                  <a:lnTo>
                    <a:pt x="1022" y="7462"/>
                  </a:lnTo>
                  <a:lnTo>
                    <a:pt x="997" y="6415"/>
                  </a:lnTo>
                  <a:lnTo>
                    <a:pt x="1022" y="5392"/>
                  </a:lnTo>
                  <a:lnTo>
                    <a:pt x="1099" y="4345"/>
                  </a:lnTo>
                  <a:lnTo>
                    <a:pt x="1227" y="3322"/>
                  </a:lnTo>
                  <a:lnTo>
                    <a:pt x="1406" y="2275"/>
                  </a:lnTo>
                  <a:lnTo>
                    <a:pt x="1815" y="256"/>
                  </a:lnTo>
                  <a:lnTo>
                    <a:pt x="1815" y="154"/>
                  </a:lnTo>
                  <a:lnTo>
                    <a:pt x="1763" y="77"/>
                  </a:lnTo>
                  <a:lnTo>
                    <a:pt x="1712" y="26"/>
                  </a:lnTo>
                  <a:lnTo>
                    <a:pt x="1610" y="0"/>
                  </a:lnTo>
                  <a:close/>
                </a:path>
              </a:pathLst>
            </a:custGeom>
            <a:solidFill>
              <a:srgbClr val="0ed29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1" name="CustomShape 41"/>
            <p:cNvSpPr/>
            <p:nvPr/>
          </p:nvSpPr>
          <p:spPr>
            <a:xfrm>
              <a:off x="7409160" y="1990080"/>
              <a:ext cx="53280" cy="367920"/>
            </a:xfrm>
            <a:custGeom>
              <a:avLst/>
              <a:gdLst/>
              <a:ahLst/>
              <a:rect l="l" t="t" r="r" b="b"/>
              <a:pathLst>
                <a:path w="1815" h="12369">
                  <a:moveTo>
                    <a:pt x="179" y="0"/>
                  </a:moveTo>
                  <a:lnTo>
                    <a:pt x="103" y="26"/>
                  </a:lnTo>
                  <a:lnTo>
                    <a:pt x="26" y="77"/>
                  </a:lnTo>
                  <a:lnTo>
                    <a:pt x="0" y="154"/>
                  </a:lnTo>
                  <a:lnTo>
                    <a:pt x="0" y="256"/>
                  </a:lnTo>
                  <a:lnTo>
                    <a:pt x="409" y="2275"/>
                  </a:lnTo>
                  <a:lnTo>
                    <a:pt x="588" y="3322"/>
                  </a:lnTo>
                  <a:lnTo>
                    <a:pt x="716" y="4345"/>
                  </a:lnTo>
                  <a:lnTo>
                    <a:pt x="793" y="5392"/>
                  </a:lnTo>
                  <a:lnTo>
                    <a:pt x="793" y="6415"/>
                  </a:lnTo>
                  <a:lnTo>
                    <a:pt x="767" y="7462"/>
                  </a:lnTo>
                  <a:lnTo>
                    <a:pt x="690" y="8484"/>
                  </a:lnTo>
                  <a:lnTo>
                    <a:pt x="537" y="9532"/>
                  </a:lnTo>
                  <a:lnTo>
                    <a:pt x="333" y="10554"/>
                  </a:lnTo>
                  <a:lnTo>
                    <a:pt x="0" y="12113"/>
                  </a:lnTo>
                  <a:lnTo>
                    <a:pt x="0" y="12215"/>
                  </a:lnTo>
                  <a:lnTo>
                    <a:pt x="26" y="12292"/>
                  </a:lnTo>
                  <a:lnTo>
                    <a:pt x="103" y="12343"/>
                  </a:lnTo>
                  <a:lnTo>
                    <a:pt x="179" y="12369"/>
                  </a:lnTo>
                  <a:lnTo>
                    <a:pt x="793" y="12369"/>
                  </a:lnTo>
                  <a:lnTo>
                    <a:pt x="869" y="12343"/>
                  </a:lnTo>
                  <a:lnTo>
                    <a:pt x="946" y="12318"/>
                  </a:lnTo>
                  <a:lnTo>
                    <a:pt x="971" y="12266"/>
                  </a:lnTo>
                  <a:lnTo>
                    <a:pt x="1023" y="12190"/>
                  </a:lnTo>
                  <a:lnTo>
                    <a:pt x="1329" y="10759"/>
                  </a:lnTo>
                  <a:lnTo>
                    <a:pt x="1534" y="9685"/>
                  </a:lnTo>
                  <a:lnTo>
                    <a:pt x="1687" y="8612"/>
                  </a:lnTo>
                  <a:lnTo>
                    <a:pt x="1764" y="7513"/>
                  </a:lnTo>
                  <a:lnTo>
                    <a:pt x="1815" y="6440"/>
                  </a:lnTo>
                  <a:lnTo>
                    <a:pt x="1789" y="5341"/>
                  </a:lnTo>
                  <a:lnTo>
                    <a:pt x="1713" y="4268"/>
                  </a:lnTo>
                  <a:lnTo>
                    <a:pt x="1585" y="3169"/>
                  </a:lnTo>
                  <a:lnTo>
                    <a:pt x="1380" y="2096"/>
                  </a:lnTo>
                  <a:lnTo>
                    <a:pt x="997" y="179"/>
                  </a:lnTo>
                  <a:lnTo>
                    <a:pt x="971" y="103"/>
                  </a:lnTo>
                  <a:lnTo>
                    <a:pt x="920" y="51"/>
                  </a:lnTo>
                  <a:lnTo>
                    <a:pt x="869" y="26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rgbClr val="0ed29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2" name="CustomShape 42"/>
            <p:cNvSpPr/>
            <p:nvPr/>
          </p:nvSpPr>
          <p:spPr>
            <a:xfrm>
              <a:off x="7194240" y="2135520"/>
              <a:ext cx="185400" cy="30240"/>
            </a:xfrm>
            <a:custGeom>
              <a:avLst/>
              <a:gdLst/>
              <a:ahLst/>
              <a:rect l="l" t="t" r="r" b="b"/>
              <a:pathLst>
                <a:path w="6287" h="1023">
                  <a:moveTo>
                    <a:pt x="128" y="0"/>
                  </a:moveTo>
                  <a:lnTo>
                    <a:pt x="77" y="26"/>
                  </a:lnTo>
                  <a:lnTo>
                    <a:pt x="26" y="51"/>
                  </a:lnTo>
                  <a:lnTo>
                    <a:pt x="0" y="77"/>
                  </a:lnTo>
                  <a:lnTo>
                    <a:pt x="0" y="154"/>
                  </a:lnTo>
                  <a:lnTo>
                    <a:pt x="0" y="869"/>
                  </a:lnTo>
                  <a:lnTo>
                    <a:pt x="0" y="920"/>
                  </a:lnTo>
                  <a:lnTo>
                    <a:pt x="26" y="971"/>
                  </a:lnTo>
                  <a:lnTo>
                    <a:pt x="77" y="997"/>
                  </a:lnTo>
                  <a:lnTo>
                    <a:pt x="128" y="1022"/>
                  </a:lnTo>
                  <a:lnTo>
                    <a:pt x="6133" y="1022"/>
                  </a:lnTo>
                  <a:lnTo>
                    <a:pt x="6210" y="997"/>
                  </a:lnTo>
                  <a:lnTo>
                    <a:pt x="6236" y="971"/>
                  </a:lnTo>
                  <a:lnTo>
                    <a:pt x="6261" y="920"/>
                  </a:lnTo>
                  <a:lnTo>
                    <a:pt x="6287" y="869"/>
                  </a:lnTo>
                  <a:lnTo>
                    <a:pt x="6287" y="154"/>
                  </a:lnTo>
                  <a:lnTo>
                    <a:pt x="6261" y="77"/>
                  </a:lnTo>
                  <a:lnTo>
                    <a:pt x="6236" y="51"/>
                  </a:lnTo>
                  <a:lnTo>
                    <a:pt x="6210" y="2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3" name="CustomShape 43"/>
            <p:cNvSpPr/>
            <p:nvPr/>
          </p:nvSpPr>
          <p:spPr>
            <a:xfrm>
              <a:off x="7351200" y="2135520"/>
              <a:ext cx="28440" cy="30240"/>
            </a:xfrm>
            <a:custGeom>
              <a:avLst/>
              <a:gdLst/>
              <a:ahLst/>
              <a:rect l="l" t="t" r="r" b="b"/>
              <a:pathLst>
                <a:path w="972" h="1023">
                  <a:moveTo>
                    <a:pt x="1" y="0"/>
                  </a:moveTo>
                  <a:lnTo>
                    <a:pt x="103" y="26"/>
                  </a:lnTo>
                  <a:lnTo>
                    <a:pt x="180" y="77"/>
                  </a:lnTo>
                  <a:lnTo>
                    <a:pt x="231" y="154"/>
                  </a:lnTo>
                  <a:lnTo>
                    <a:pt x="231" y="256"/>
                  </a:lnTo>
                  <a:lnTo>
                    <a:pt x="231" y="767"/>
                  </a:lnTo>
                  <a:lnTo>
                    <a:pt x="231" y="869"/>
                  </a:lnTo>
                  <a:lnTo>
                    <a:pt x="180" y="946"/>
                  </a:lnTo>
                  <a:lnTo>
                    <a:pt x="103" y="997"/>
                  </a:lnTo>
                  <a:lnTo>
                    <a:pt x="1" y="1022"/>
                  </a:lnTo>
                  <a:lnTo>
                    <a:pt x="818" y="1022"/>
                  </a:lnTo>
                  <a:lnTo>
                    <a:pt x="895" y="997"/>
                  </a:lnTo>
                  <a:lnTo>
                    <a:pt x="921" y="971"/>
                  </a:lnTo>
                  <a:lnTo>
                    <a:pt x="946" y="920"/>
                  </a:lnTo>
                  <a:lnTo>
                    <a:pt x="972" y="869"/>
                  </a:lnTo>
                  <a:lnTo>
                    <a:pt x="972" y="154"/>
                  </a:lnTo>
                  <a:lnTo>
                    <a:pt x="946" y="77"/>
                  </a:lnTo>
                  <a:lnTo>
                    <a:pt x="921" y="51"/>
                  </a:lnTo>
                  <a:lnTo>
                    <a:pt x="895" y="26"/>
                  </a:lnTo>
                  <a:lnTo>
                    <a:pt x="818" y="0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4" name="CustomShape 44"/>
            <p:cNvSpPr/>
            <p:nvPr/>
          </p:nvSpPr>
          <p:spPr>
            <a:xfrm>
              <a:off x="6935400" y="1901160"/>
              <a:ext cx="221400" cy="475200"/>
            </a:xfrm>
            <a:custGeom>
              <a:avLst/>
              <a:gdLst/>
              <a:ahLst/>
              <a:rect l="l" t="t" r="r" b="b"/>
              <a:pathLst>
                <a:path w="7514" h="15972">
                  <a:moveTo>
                    <a:pt x="5724" y="1"/>
                  </a:moveTo>
                  <a:lnTo>
                    <a:pt x="5494" y="26"/>
                  </a:lnTo>
                  <a:lnTo>
                    <a:pt x="5316" y="77"/>
                  </a:lnTo>
                  <a:lnTo>
                    <a:pt x="5111" y="154"/>
                  </a:lnTo>
                  <a:lnTo>
                    <a:pt x="4958" y="231"/>
                  </a:lnTo>
                  <a:lnTo>
                    <a:pt x="4804" y="333"/>
                  </a:lnTo>
                  <a:lnTo>
                    <a:pt x="4677" y="460"/>
                  </a:lnTo>
                  <a:lnTo>
                    <a:pt x="4549" y="588"/>
                  </a:lnTo>
                  <a:lnTo>
                    <a:pt x="4447" y="742"/>
                  </a:lnTo>
                  <a:lnTo>
                    <a:pt x="4268" y="1023"/>
                  </a:lnTo>
                  <a:lnTo>
                    <a:pt x="4114" y="1329"/>
                  </a:lnTo>
                  <a:lnTo>
                    <a:pt x="4038" y="1636"/>
                  </a:lnTo>
                  <a:lnTo>
                    <a:pt x="3987" y="1892"/>
                  </a:lnTo>
                  <a:lnTo>
                    <a:pt x="2530" y="13953"/>
                  </a:lnTo>
                  <a:lnTo>
                    <a:pt x="2505" y="14107"/>
                  </a:lnTo>
                  <a:lnTo>
                    <a:pt x="2453" y="14285"/>
                  </a:lnTo>
                  <a:lnTo>
                    <a:pt x="2377" y="14464"/>
                  </a:lnTo>
                  <a:lnTo>
                    <a:pt x="2275" y="14643"/>
                  </a:lnTo>
                  <a:lnTo>
                    <a:pt x="2121" y="14796"/>
                  </a:lnTo>
                  <a:lnTo>
                    <a:pt x="2045" y="14873"/>
                  </a:lnTo>
                  <a:lnTo>
                    <a:pt x="1968" y="14924"/>
                  </a:lnTo>
                  <a:lnTo>
                    <a:pt x="1840" y="14950"/>
                  </a:lnTo>
                  <a:lnTo>
                    <a:pt x="1738" y="14975"/>
                  </a:lnTo>
                  <a:lnTo>
                    <a:pt x="1533" y="14975"/>
                  </a:lnTo>
                  <a:lnTo>
                    <a:pt x="1380" y="14950"/>
                  </a:lnTo>
                  <a:lnTo>
                    <a:pt x="1227" y="14873"/>
                  </a:lnTo>
                  <a:lnTo>
                    <a:pt x="1099" y="14771"/>
                  </a:lnTo>
                  <a:lnTo>
                    <a:pt x="946" y="14592"/>
                  </a:lnTo>
                  <a:lnTo>
                    <a:pt x="869" y="14567"/>
                  </a:lnTo>
                  <a:lnTo>
                    <a:pt x="792" y="14567"/>
                  </a:lnTo>
                  <a:lnTo>
                    <a:pt x="154" y="14720"/>
                  </a:lnTo>
                  <a:lnTo>
                    <a:pt x="77" y="14771"/>
                  </a:lnTo>
                  <a:lnTo>
                    <a:pt x="26" y="14822"/>
                  </a:lnTo>
                  <a:lnTo>
                    <a:pt x="0" y="14899"/>
                  </a:lnTo>
                  <a:lnTo>
                    <a:pt x="26" y="14975"/>
                  </a:lnTo>
                  <a:lnTo>
                    <a:pt x="128" y="15154"/>
                  </a:lnTo>
                  <a:lnTo>
                    <a:pt x="256" y="15333"/>
                  </a:lnTo>
                  <a:lnTo>
                    <a:pt x="409" y="15512"/>
                  </a:lnTo>
                  <a:lnTo>
                    <a:pt x="614" y="15665"/>
                  </a:lnTo>
                  <a:lnTo>
                    <a:pt x="844" y="15819"/>
                  </a:lnTo>
                  <a:lnTo>
                    <a:pt x="1125" y="15921"/>
                  </a:lnTo>
                  <a:lnTo>
                    <a:pt x="1431" y="15972"/>
                  </a:lnTo>
                  <a:lnTo>
                    <a:pt x="1866" y="15972"/>
                  </a:lnTo>
                  <a:lnTo>
                    <a:pt x="2070" y="15946"/>
                  </a:lnTo>
                  <a:lnTo>
                    <a:pt x="2275" y="15870"/>
                  </a:lnTo>
                  <a:lnTo>
                    <a:pt x="2453" y="15819"/>
                  </a:lnTo>
                  <a:lnTo>
                    <a:pt x="2607" y="15716"/>
                  </a:lnTo>
                  <a:lnTo>
                    <a:pt x="2735" y="15614"/>
                  </a:lnTo>
                  <a:lnTo>
                    <a:pt x="2862" y="15486"/>
                  </a:lnTo>
                  <a:lnTo>
                    <a:pt x="2990" y="15359"/>
                  </a:lnTo>
                  <a:lnTo>
                    <a:pt x="3092" y="15205"/>
                  </a:lnTo>
                  <a:lnTo>
                    <a:pt x="3271" y="14924"/>
                  </a:lnTo>
                  <a:lnTo>
                    <a:pt x="3399" y="14618"/>
                  </a:lnTo>
                  <a:lnTo>
                    <a:pt x="3476" y="14337"/>
                  </a:lnTo>
                  <a:lnTo>
                    <a:pt x="3527" y="14081"/>
                  </a:lnTo>
                  <a:lnTo>
                    <a:pt x="4983" y="2019"/>
                  </a:lnTo>
                  <a:lnTo>
                    <a:pt x="5034" y="1866"/>
                  </a:lnTo>
                  <a:lnTo>
                    <a:pt x="5060" y="1687"/>
                  </a:lnTo>
                  <a:lnTo>
                    <a:pt x="5137" y="1508"/>
                  </a:lnTo>
                  <a:lnTo>
                    <a:pt x="5239" y="1329"/>
                  </a:lnTo>
                  <a:lnTo>
                    <a:pt x="5392" y="1176"/>
                  </a:lnTo>
                  <a:lnTo>
                    <a:pt x="5469" y="1099"/>
                  </a:lnTo>
                  <a:lnTo>
                    <a:pt x="5571" y="1048"/>
                  </a:lnTo>
                  <a:lnTo>
                    <a:pt x="5673" y="1023"/>
                  </a:lnTo>
                  <a:lnTo>
                    <a:pt x="5776" y="997"/>
                  </a:lnTo>
                  <a:lnTo>
                    <a:pt x="5980" y="997"/>
                  </a:lnTo>
                  <a:lnTo>
                    <a:pt x="6159" y="1023"/>
                  </a:lnTo>
                  <a:lnTo>
                    <a:pt x="6287" y="1099"/>
                  </a:lnTo>
                  <a:lnTo>
                    <a:pt x="6414" y="1202"/>
                  </a:lnTo>
                  <a:lnTo>
                    <a:pt x="6517" y="1329"/>
                  </a:lnTo>
                  <a:lnTo>
                    <a:pt x="6568" y="1380"/>
                  </a:lnTo>
                  <a:lnTo>
                    <a:pt x="6619" y="1406"/>
                  </a:lnTo>
                  <a:lnTo>
                    <a:pt x="6721" y="1406"/>
                  </a:lnTo>
                  <a:lnTo>
                    <a:pt x="7360" y="1253"/>
                  </a:lnTo>
                  <a:lnTo>
                    <a:pt x="7437" y="1202"/>
                  </a:lnTo>
                  <a:lnTo>
                    <a:pt x="7488" y="1150"/>
                  </a:lnTo>
                  <a:lnTo>
                    <a:pt x="7513" y="1074"/>
                  </a:lnTo>
                  <a:lnTo>
                    <a:pt x="7488" y="997"/>
                  </a:lnTo>
                  <a:lnTo>
                    <a:pt x="7385" y="818"/>
                  </a:lnTo>
                  <a:lnTo>
                    <a:pt x="7258" y="639"/>
                  </a:lnTo>
                  <a:lnTo>
                    <a:pt x="7104" y="460"/>
                  </a:lnTo>
                  <a:lnTo>
                    <a:pt x="6900" y="282"/>
                  </a:lnTo>
                  <a:lnTo>
                    <a:pt x="6670" y="154"/>
                  </a:lnTo>
                  <a:lnTo>
                    <a:pt x="6389" y="52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5" name="CustomShape 45"/>
            <p:cNvSpPr/>
            <p:nvPr/>
          </p:nvSpPr>
          <p:spPr>
            <a:xfrm>
              <a:off x="6976080" y="1931040"/>
              <a:ext cx="124200" cy="445680"/>
            </a:xfrm>
            <a:custGeom>
              <a:avLst/>
              <a:gdLst/>
              <a:ahLst/>
              <a:rect l="l" t="t" r="r" b="b"/>
              <a:pathLst>
                <a:path w="4217" h="14975">
                  <a:moveTo>
                    <a:pt x="3859" y="0"/>
                  </a:moveTo>
                  <a:lnTo>
                    <a:pt x="3731" y="26"/>
                  </a:lnTo>
                  <a:lnTo>
                    <a:pt x="3629" y="51"/>
                  </a:lnTo>
                  <a:lnTo>
                    <a:pt x="3527" y="102"/>
                  </a:lnTo>
                  <a:lnTo>
                    <a:pt x="3450" y="179"/>
                  </a:lnTo>
                  <a:lnTo>
                    <a:pt x="3322" y="332"/>
                  </a:lnTo>
                  <a:lnTo>
                    <a:pt x="3220" y="511"/>
                  </a:lnTo>
                  <a:lnTo>
                    <a:pt x="3143" y="690"/>
                  </a:lnTo>
                  <a:lnTo>
                    <a:pt x="3092" y="869"/>
                  </a:lnTo>
                  <a:lnTo>
                    <a:pt x="3067" y="1022"/>
                  </a:lnTo>
                  <a:lnTo>
                    <a:pt x="1585" y="13084"/>
                  </a:lnTo>
                  <a:lnTo>
                    <a:pt x="1559" y="13340"/>
                  </a:lnTo>
                  <a:lnTo>
                    <a:pt x="1457" y="13621"/>
                  </a:lnTo>
                  <a:lnTo>
                    <a:pt x="1355" y="13902"/>
                  </a:lnTo>
                  <a:lnTo>
                    <a:pt x="1176" y="14208"/>
                  </a:lnTo>
                  <a:lnTo>
                    <a:pt x="971" y="14464"/>
                  </a:lnTo>
                  <a:lnTo>
                    <a:pt x="843" y="14592"/>
                  </a:lnTo>
                  <a:lnTo>
                    <a:pt x="690" y="14694"/>
                  </a:lnTo>
                  <a:lnTo>
                    <a:pt x="537" y="14796"/>
                  </a:lnTo>
                  <a:lnTo>
                    <a:pt x="383" y="14873"/>
                  </a:lnTo>
                  <a:lnTo>
                    <a:pt x="179" y="14924"/>
                  </a:lnTo>
                  <a:lnTo>
                    <a:pt x="0" y="14975"/>
                  </a:lnTo>
                  <a:lnTo>
                    <a:pt x="486" y="14975"/>
                  </a:lnTo>
                  <a:lnTo>
                    <a:pt x="690" y="14949"/>
                  </a:lnTo>
                  <a:lnTo>
                    <a:pt x="895" y="14873"/>
                  </a:lnTo>
                  <a:lnTo>
                    <a:pt x="1073" y="14822"/>
                  </a:lnTo>
                  <a:lnTo>
                    <a:pt x="1227" y="14719"/>
                  </a:lnTo>
                  <a:lnTo>
                    <a:pt x="1355" y="14617"/>
                  </a:lnTo>
                  <a:lnTo>
                    <a:pt x="1482" y="14489"/>
                  </a:lnTo>
                  <a:lnTo>
                    <a:pt x="1610" y="14362"/>
                  </a:lnTo>
                  <a:lnTo>
                    <a:pt x="1712" y="14208"/>
                  </a:lnTo>
                  <a:lnTo>
                    <a:pt x="1891" y="13927"/>
                  </a:lnTo>
                  <a:lnTo>
                    <a:pt x="2019" y="13621"/>
                  </a:lnTo>
                  <a:lnTo>
                    <a:pt x="2096" y="13340"/>
                  </a:lnTo>
                  <a:lnTo>
                    <a:pt x="2147" y="13084"/>
                  </a:lnTo>
                  <a:lnTo>
                    <a:pt x="3603" y="1022"/>
                  </a:lnTo>
                  <a:lnTo>
                    <a:pt x="3629" y="895"/>
                  </a:lnTo>
                  <a:lnTo>
                    <a:pt x="3731" y="588"/>
                  </a:lnTo>
                  <a:lnTo>
                    <a:pt x="3808" y="435"/>
                  </a:lnTo>
                  <a:lnTo>
                    <a:pt x="3910" y="281"/>
                  </a:lnTo>
                  <a:lnTo>
                    <a:pt x="4063" y="128"/>
                  </a:lnTo>
                  <a:lnTo>
                    <a:pt x="4217" y="51"/>
                  </a:lnTo>
                  <a:lnTo>
                    <a:pt x="40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6" name="CustomShape 46"/>
            <p:cNvSpPr/>
            <p:nvPr/>
          </p:nvSpPr>
          <p:spPr>
            <a:xfrm>
              <a:off x="7242480" y="2203200"/>
              <a:ext cx="88920" cy="162360"/>
            </a:xfrm>
            <a:custGeom>
              <a:avLst/>
              <a:gdLst/>
              <a:ahLst/>
              <a:rect l="l" t="t" r="r" b="b"/>
              <a:pathLst>
                <a:path w="3017" h="5470">
                  <a:moveTo>
                    <a:pt x="308" y="1"/>
                  </a:moveTo>
                  <a:lnTo>
                    <a:pt x="180" y="26"/>
                  </a:lnTo>
                  <a:lnTo>
                    <a:pt x="103" y="77"/>
                  </a:lnTo>
                  <a:lnTo>
                    <a:pt x="26" y="154"/>
                  </a:lnTo>
                  <a:lnTo>
                    <a:pt x="1" y="256"/>
                  </a:lnTo>
                  <a:lnTo>
                    <a:pt x="26" y="358"/>
                  </a:lnTo>
                  <a:lnTo>
                    <a:pt x="1227" y="3783"/>
                  </a:lnTo>
                  <a:lnTo>
                    <a:pt x="793" y="5111"/>
                  </a:lnTo>
                  <a:lnTo>
                    <a:pt x="768" y="5214"/>
                  </a:lnTo>
                  <a:lnTo>
                    <a:pt x="793" y="5316"/>
                  </a:lnTo>
                  <a:lnTo>
                    <a:pt x="870" y="5393"/>
                  </a:lnTo>
                  <a:lnTo>
                    <a:pt x="946" y="5444"/>
                  </a:lnTo>
                  <a:lnTo>
                    <a:pt x="1049" y="5469"/>
                  </a:lnTo>
                  <a:lnTo>
                    <a:pt x="1125" y="5444"/>
                  </a:lnTo>
                  <a:lnTo>
                    <a:pt x="1227" y="5393"/>
                  </a:lnTo>
                  <a:lnTo>
                    <a:pt x="1304" y="5290"/>
                  </a:lnTo>
                  <a:lnTo>
                    <a:pt x="2991" y="358"/>
                  </a:lnTo>
                  <a:lnTo>
                    <a:pt x="3016" y="256"/>
                  </a:lnTo>
                  <a:lnTo>
                    <a:pt x="2991" y="154"/>
                  </a:lnTo>
                  <a:lnTo>
                    <a:pt x="2914" y="77"/>
                  </a:lnTo>
                  <a:lnTo>
                    <a:pt x="2837" y="26"/>
                  </a:lnTo>
                  <a:lnTo>
                    <a:pt x="2710" y="1"/>
                  </a:lnTo>
                  <a:lnTo>
                    <a:pt x="2633" y="26"/>
                  </a:lnTo>
                  <a:lnTo>
                    <a:pt x="2531" y="103"/>
                  </a:lnTo>
                  <a:lnTo>
                    <a:pt x="2480" y="205"/>
                  </a:lnTo>
                  <a:lnTo>
                    <a:pt x="1534" y="2965"/>
                  </a:lnTo>
                  <a:lnTo>
                    <a:pt x="538" y="179"/>
                  </a:lnTo>
                  <a:lnTo>
                    <a:pt x="486" y="103"/>
                  </a:lnTo>
                  <a:lnTo>
                    <a:pt x="410" y="26"/>
                  </a:lnTo>
                  <a:lnTo>
                    <a:pt x="308" y="1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7" name="CustomShape 47"/>
            <p:cNvSpPr/>
            <p:nvPr/>
          </p:nvSpPr>
          <p:spPr>
            <a:xfrm>
              <a:off x="7241760" y="1991880"/>
              <a:ext cx="93960" cy="114480"/>
            </a:xfrm>
            <a:custGeom>
              <a:avLst/>
              <a:gdLst/>
              <a:ahLst/>
              <a:rect l="l" t="t" r="r" b="b"/>
              <a:pathLst>
                <a:path w="3195" h="3860">
                  <a:moveTo>
                    <a:pt x="307" y="0"/>
                  </a:moveTo>
                  <a:lnTo>
                    <a:pt x="230" y="52"/>
                  </a:lnTo>
                  <a:lnTo>
                    <a:pt x="154" y="128"/>
                  </a:lnTo>
                  <a:lnTo>
                    <a:pt x="128" y="230"/>
                  </a:lnTo>
                  <a:lnTo>
                    <a:pt x="128" y="333"/>
                  </a:lnTo>
                  <a:lnTo>
                    <a:pt x="179" y="409"/>
                  </a:lnTo>
                  <a:lnTo>
                    <a:pt x="1227" y="1815"/>
                  </a:lnTo>
                  <a:lnTo>
                    <a:pt x="51" y="3374"/>
                  </a:lnTo>
                  <a:lnTo>
                    <a:pt x="0" y="3476"/>
                  </a:lnTo>
                  <a:lnTo>
                    <a:pt x="0" y="3578"/>
                  </a:lnTo>
                  <a:lnTo>
                    <a:pt x="26" y="3680"/>
                  </a:lnTo>
                  <a:lnTo>
                    <a:pt x="103" y="3757"/>
                  </a:lnTo>
                  <a:lnTo>
                    <a:pt x="179" y="3783"/>
                  </a:lnTo>
                  <a:lnTo>
                    <a:pt x="281" y="3808"/>
                  </a:lnTo>
                  <a:lnTo>
                    <a:pt x="384" y="3783"/>
                  </a:lnTo>
                  <a:lnTo>
                    <a:pt x="486" y="3706"/>
                  </a:lnTo>
                  <a:lnTo>
                    <a:pt x="1559" y="2249"/>
                  </a:lnTo>
                  <a:lnTo>
                    <a:pt x="2709" y="3757"/>
                  </a:lnTo>
                  <a:lnTo>
                    <a:pt x="2760" y="3808"/>
                  </a:lnTo>
                  <a:lnTo>
                    <a:pt x="2862" y="3859"/>
                  </a:lnTo>
                  <a:lnTo>
                    <a:pt x="2965" y="3859"/>
                  </a:lnTo>
                  <a:lnTo>
                    <a:pt x="3092" y="3808"/>
                  </a:lnTo>
                  <a:lnTo>
                    <a:pt x="3144" y="3731"/>
                  </a:lnTo>
                  <a:lnTo>
                    <a:pt x="3195" y="3629"/>
                  </a:lnTo>
                  <a:lnTo>
                    <a:pt x="3169" y="3527"/>
                  </a:lnTo>
                  <a:lnTo>
                    <a:pt x="3144" y="3425"/>
                  </a:lnTo>
                  <a:lnTo>
                    <a:pt x="1891" y="1815"/>
                  </a:lnTo>
                  <a:lnTo>
                    <a:pt x="2939" y="409"/>
                  </a:lnTo>
                  <a:lnTo>
                    <a:pt x="2990" y="333"/>
                  </a:lnTo>
                  <a:lnTo>
                    <a:pt x="2990" y="230"/>
                  </a:lnTo>
                  <a:lnTo>
                    <a:pt x="2965" y="128"/>
                  </a:lnTo>
                  <a:lnTo>
                    <a:pt x="2888" y="52"/>
                  </a:lnTo>
                  <a:lnTo>
                    <a:pt x="2811" y="0"/>
                  </a:lnTo>
                  <a:lnTo>
                    <a:pt x="2709" y="0"/>
                  </a:lnTo>
                  <a:lnTo>
                    <a:pt x="2607" y="26"/>
                  </a:lnTo>
                  <a:lnTo>
                    <a:pt x="2530" y="103"/>
                  </a:lnTo>
                  <a:lnTo>
                    <a:pt x="1559" y="1355"/>
                  </a:lnTo>
                  <a:lnTo>
                    <a:pt x="588" y="103"/>
                  </a:lnTo>
                  <a:lnTo>
                    <a:pt x="511" y="26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28" name="Group 48"/>
          <p:cNvGrpSpPr/>
          <p:nvPr/>
        </p:nvGrpSpPr>
        <p:grpSpPr>
          <a:xfrm>
            <a:off x="4308480" y="1909440"/>
            <a:ext cx="526320" cy="389880"/>
            <a:chOff x="4308480" y="1909440"/>
            <a:chExt cx="526320" cy="389880"/>
          </a:xfrm>
        </p:grpSpPr>
        <p:sp>
          <p:nvSpPr>
            <p:cNvPr id="1729" name="CustomShape 49"/>
            <p:cNvSpPr/>
            <p:nvPr/>
          </p:nvSpPr>
          <p:spPr>
            <a:xfrm>
              <a:off x="4578840" y="2116080"/>
              <a:ext cx="187560" cy="119880"/>
            </a:xfrm>
            <a:custGeom>
              <a:avLst/>
              <a:gdLst/>
              <a:ahLst/>
              <a:rect l="l" t="t" r="r" b="b"/>
              <a:pathLst>
                <a:path w="6365" h="4038">
                  <a:moveTo>
                    <a:pt x="1" y="0"/>
                  </a:moveTo>
                  <a:lnTo>
                    <a:pt x="793" y="2351"/>
                  </a:lnTo>
                  <a:lnTo>
                    <a:pt x="870" y="2556"/>
                  </a:lnTo>
                  <a:lnTo>
                    <a:pt x="947" y="2760"/>
                  </a:lnTo>
                  <a:lnTo>
                    <a:pt x="1049" y="2914"/>
                  </a:lnTo>
                  <a:lnTo>
                    <a:pt x="1176" y="3092"/>
                  </a:lnTo>
                  <a:lnTo>
                    <a:pt x="1304" y="3246"/>
                  </a:lnTo>
                  <a:lnTo>
                    <a:pt x="1432" y="3374"/>
                  </a:lnTo>
                  <a:lnTo>
                    <a:pt x="1713" y="3604"/>
                  </a:lnTo>
                  <a:lnTo>
                    <a:pt x="2045" y="3782"/>
                  </a:lnTo>
                  <a:lnTo>
                    <a:pt x="2378" y="3936"/>
                  </a:lnTo>
                  <a:lnTo>
                    <a:pt x="2735" y="4012"/>
                  </a:lnTo>
                  <a:lnTo>
                    <a:pt x="3093" y="4038"/>
                  </a:lnTo>
                  <a:lnTo>
                    <a:pt x="3476" y="4012"/>
                  </a:lnTo>
                  <a:lnTo>
                    <a:pt x="3834" y="3936"/>
                  </a:lnTo>
                  <a:lnTo>
                    <a:pt x="4166" y="3834"/>
                  </a:lnTo>
                  <a:lnTo>
                    <a:pt x="4499" y="3655"/>
                  </a:lnTo>
                  <a:lnTo>
                    <a:pt x="4805" y="3425"/>
                  </a:lnTo>
                  <a:lnTo>
                    <a:pt x="4933" y="3297"/>
                  </a:lnTo>
                  <a:lnTo>
                    <a:pt x="5061" y="3144"/>
                  </a:lnTo>
                  <a:lnTo>
                    <a:pt x="5189" y="2990"/>
                  </a:lnTo>
                  <a:lnTo>
                    <a:pt x="5291" y="2811"/>
                  </a:lnTo>
                  <a:lnTo>
                    <a:pt x="5393" y="2632"/>
                  </a:lnTo>
                  <a:lnTo>
                    <a:pt x="5470" y="2428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382d4b">
                <a:alpha val="3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0" name="CustomShape 50"/>
            <p:cNvSpPr/>
            <p:nvPr/>
          </p:nvSpPr>
          <p:spPr>
            <a:xfrm>
              <a:off x="4379400" y="1971720"/>
              <a:ext cx="187560" cy="119160"/>
            </a:xfrm>
            <a:custGeom>
              <a:avLst/>
              <a:gdLst/>
              <a:ahLst/>
              <a:rect l="l" t="t" r="r" b="b"/>
              <a:pathLst>
                <a:path w="6364" h="4013">
                  <a:moveTo>
                    <a:pt x="3272" y="0"/>
                  </a:moveTo>
                  <a:lnTo>
                    <a:pt x="2914" y="26"/>
                  </a:lnTo>
                  <a:lnTo>
                    <a:pt x="2556" y="102"/>
                  </a:lnTo>
                  <a:lnTo>
                    <a:pt x="2198" y="204"/>
                  </a:lnTo>
                  <a:lnTo>
                    <a:pt x="1892" y="383"/>
                  </a:lnTo>
                  <a:lnTo>
                    <a:pt x="1585" y="613"/>
                  </a:lnTo>
                  <a:lnTo>
                    <a:pt x="1432" y="741"/>
                  </a:lnTo>
                  <a:lnTo>
                    <a:pt x="1304" y="894"/>
                  </a:lnTo>
                  <a:lnTo>
                    <a:pt x="1202" y="1048"/>
                  </a:lnTo>
                  <a:lnTo>
                    <a:pt x="1074" y="1227"/>
                  </a:lnTo>
                  <a:lnTo>
                    <a:pt x="997" y="1406"/>
                  </a:lnTo>
                  <a:lnTo>
                    <a:pt x="895" y="1610"/>
                  </a:lnTo>
                  <a:lnTo>
                    <a:pt x="1" y="4012"/>
                  </a:lnTo>
                  <a:lnTo>
                    <a:pt x="6364" y="4012"/>
                  </a:lnTo>
                  <a:lnTo>
                    <a:pt x="5597" y="1687"/>
                  </a:lnTo>
                  <a:lnTo>
                    <a:pt x="5520" y="1482"/>
                  </a:lnTo>
                  <a:lnTo>
                    <a:pt x="5418" y="1303"/>
                  </a:lnTo>
                  <a:lnTo>
                    <a:pt x="5316" y="1124"/>
                  </a:lnTo>
                  <a:lnTo>
                    <a:pt x="5214" y="946"/>
                  </a:lnTo>
                  <a:lnTo>
                    <a:pt x="5086" y="818"/>
                  </a:lnTo>
                  <a:lnTo>
                    <a:pt x="4958" y="664"/>
                  </a:lnTo>
                  <a:lnTo>
                    <a:pt x="4652" y="434"/>
                  </a:lnTo>
                  <a:lnTo>
                    <a:pt x="4345" y="256"/>
                  </a:lnTo>
                  <a:lnTo>
                    <a:pt x="3987" y="128"/>
                  </a:lnTo>
                  <a:lnTo>
                    <a:pt x="3629" y="26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rgbClr val="382d4b">
                <a:alpha val="3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1" name="CustomShape 51"/>
            <p:cNvSpPr/>
            <p:nvPr/>
          </p:nvSpPr>
          <p:spPr>
            <a:xfrm>
              <a:off x="4308480" y="1909440"/>
              <a:ext cx="526320" cy="389880"/>
            </a:xfrm>
            <a:custGeom>
              <a:avLst/>
              <a:gdLst/>
              <a:ahLst/>
              <a:rect l="l" t="t" r="r" b="b"/>
              <a:pathLst>
                <a:path w="17838" h="13110">
                  <a:moveTo>
                    <a:pt x="1508" y="1"/>
                  </a:moveTo>
                  <a:lnTo>
                    <a:pt x="1432" y="26"/>
                  </a:lnTo>
                  <a:lnTo>
                    <a:pt x="1380" y="77"/>
                  </a:lnTo>
                  <a:lnTo>
                    <a:pt x="1329" y="128"/>
                  </a:lnTo>
                  <a:lnTo>
                    <a:pt x="1304" y="205"/>
                  </a:lnTo>
                  <a:lnTo>
                    <a:pt x="1304" y="5878"/>
                  </a:lnTo>
                  <a:lnTo>
                    <a:pt x="1304" y="5929"/>
                  </a:lnTo>
                  <a:lnTo>
                    <a:pt x="1278" y="5980"/>
                  </a:lnTo>
                  <a:lnTo>
                    <a:pt x="1227" y="6006"/>
                  </a:lnTo>
                  <a:lnTo>
                    <a:pt x="205" y="6006"/>
                  </a:lnTo>
                  <a:lnTo>
                    <a:pt x="128" y="6031"/>
                  </a:lnTo>
                  <a:lnTo>
                    <a:pt x="52" y="6057"/>
                  </a:lnTo>
                  <a:lnTo>
                    <a:pt x="0" y="6134"/>
                  </a:lnTo>
                  <a:lnTo>
                    <a:pt x="0" y="6210"/>
                  </a:lnTo>
                  <a:lnTo>
                    <a:pt x="0" y="6900"/>
                  </a:lnTo>
                  <a:lnTo>
                    <a:pt x="0" y="6977"/>
                  </a:lnTo>
                  <a:lnTo>
                    <a:pt x="52" y="7054"/>
                  </a:lnTo>
                  <a:lnTo>
                    <a:pt x="128" y="7079"/>
                  </a:lnTo>
                  <a:lnTo>
                    <a:pt x="205" y="7105"/>
                  </a:lnTo>
                  <a:lnTo>
                    <a:pt x="1227" y="7105"/>
                  </a:lnTo>
                  <a:lnTo>
                    <a:pt x="1278" y="7130"/>
                  </a:lnTo>
                  <a:lnTo>
                    <a:pt x="1304" y="7181"/>
                  </a:lnTo>
                  <a:lnTo>
                    <a:pt x="1304" y="7232"/>
                  </a:lnTo>
                  <a:lnTo>
                    <a:pt x="1304" y="12906"/>
                  </a:lnTo>
                  <a:lnTo>
                    <a:pt x="1329" y="12982"/>
                  </a:lnTo>
                  <a:lnTo>
                    <a:pt x="1380" y="13033"/>
                  </a:lnTo>
                  <a:lnTo>
                    <a:pt x="1432" y="13084"/>
                  </a:lnTo>
                  <a:lnTo>
                    <a:pt x="1508" y="13110"/>
                  </a:lnTo>
                  <a:lnTo>
                    <a:pt x="2224" y="13110"/>
                  </a:lnTo>
                  <a:lnTo>
                    <a:pt x="2300" y="13084"/>
                  </a:lnTo>
                  <a:lnTo>
                    <a:pt x="2352" y="13033"/>
                  </a:lnTo>
                  <a:lnTo>
                    <a:pt x="2403" y="12982"/>
                  </a:lnTo>
                  <a:lnTo>
                    <a:pt x="2403" y="12906"/>
                  </a:lnTo>
                  <a:lnTo>
                    <a:pt x="2403" y="7232"/>
                  </a:lnTo>
                  <a:lnTo>
                    <a:pt x="2428" y="7181"/>
                  </a:lnTo>
                  <a:lnTo>
                    <a:pt x="2454" y="7130"/>
                  </a:lnTo>
                  <a:lnTo>
                    <a:pt x="2479" y="7105"/>
                  </a:lnTo>
                  <a:lnTo>
                    <a:pt x="16074" y="7105"/>
                  </a:lnTo>
                  <a:lnTo>
                    <a:pt x="16125" y="7130"/>
                  </a:lnTo>
                  <a:lnTo>
                    <a:pt x="16151" y="7181"/>
                  </a:lnTo>
                  <a:lnTo>
                    <a:pt x="16151" y="7514"/>
                  </a:lnTo>
                  <a:lnTo>
                    <a:pt x="16151" y="7565"/>
                  </a:lnTo>
                  <a:lnTo>
                    <a:pt x="16176" y="7616"/>
                  </a:lnTo>
                  <a:lnTo>
                    <a:pt x="16253" y="7692"/>
                  </a:lnTo>
                  <a:lnTo>
                    <a:pt x="16406" y="7692"/>
                  </a:lnTo>
                  <a:lnTo>
                    <a:pt x="16458" y="7667"/>
                  </a:lnTo>
                  <a:lnTo>
                    <a:pt x="17761" y="6721"/>
                  </a:lnTo>
                  <a:lnTo>
                    <a:pt x="17838" y="6645"/>
                  </a:lnTo>
                  <a:lnTo>
                    <a:pt x="17838" y="6542"/>
                  </a:lnTo>
                  <a:lnTo>
                    <a:pt x="17838" y="6466"/>
                  </a:lnTo>
                  <a:lnTo>
                    <a:pt x="17761" y="6389"/>
                  </a:lnTo>
                  <a:lnTo>
                    <a:pt x="16458" y="5444"/>
                  </a:lnTo>
                  <a:lnTo>
                    <a:pt x="16406" y="5418"/>
                  </a:lnTo>
                  <a:lnTo>
                    <a:pt x="16355" y="5393"/>
                  </a:lnTo>
                  <a:lnTo>
                    <a:pt x="16253" y="5418"/>
                  </a:lnTo>
                  <a:lnTo>
                    <a:pt x="16176" y="5495"/>
                  </a:lnTo>
                  <a:lnTo>
                    <a:pt x="16151" y="5546"/>
                  </a:lnTo>
                  <a:lnTo>
                    <a:pt x="16151" y="5597"/>
                  </a:lnTo>
                  <a:lnTo>
                    <a:pt x="16151" y="5929"/>
                  </a:lnTo>
                  <a:lnTo>
                    <a:pt x="16125" y="5980"/>
                  </a:lnTo>
                  <a:lnTo>
                    <a:pt x="16074" y="6006"/>
                  </a:lnTo>
                  <a:lnTo>
                    <a:pt x="2479" y="6006"/>
                  </a:lnTo>
                  <a:lnTo>
                    <a:pt x="2454" y="5980"/>
                  </a:lnTo>
                  <a:lnTo>
                    <a:pt x="2428" y="5929"/>
                  </a:lnTo>
                  <a:lnTo>
                    <a:pt x="2403" y="5878"/>
                  </a:lnTo>
                  <a:lnTo>
                    <a:pt x="2403" y="205"/>
                  </a:lnTo>
                  <a:lnTo>
                    <a:pt x="2403" y="128"/>
                  </a:lnTo>
                  <a:lnTo>
                    <a:pt x="2352" y="77"/>
                  </a:lnTo>
                  <a:lnTo>
                    <a:pt x="2300" y="26"/>
                  </a:lnTo>
                  <a:lnTo>
                    <a:pt x="2224" y="1"/>
                  </a:lnTo>
                  <a:close/>
                </a:path>
              </a:pathLst>
            </a:custGeom>
            <a:solidFill>
              <a:srgbClr val="7a6ef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2" name="CustomShape 52"/>
            <p:cNvSpPr/>
            <p:nvPr/>
          </p:nvSpPr>
          <p:spPr>
            <a:xfrm>
              <a:off x="4785480" y="2070000"/>
              <a:ext cx="49320" cy="68040"/>
            </a:xfrm>
            <a:custGeom>
              <a:avLst/>
              <a:gdLst/>
              <a:ahLst/>
              <a:rect l="l" t="t" r="r" b="b"/>
              <a:pathLst>
                <a:path w="1688" h="2301">
                  <a:moveTo>
                    <a:pt x="205" y="1"/>
                  </a:moveTo>
                  <a:lnTo>
                    <a:pt x="103" y="26"/>
                  </a:lnTo>
                  <a:lnTo>
                    <a:pt x="26" y="103"/>
                  </a:lnTo>
                  <a:lnTo>
                    <a:pt x="1" y="154"/>
                  </a:lnTo>
                  <a:lnTo>
                    <a:pt x="1" y="205"/>
                  </a:lnTo>
                  <a:lnTo>
                    <a:pt x="1" y="486"/>
                  </a:lnTo>
                  <a:lnTo>
                    <a:pt x="26" y="435"/>
                  </a:lnTo>
                  <a:lnTo>
                    <a:pt x="78" y="384"/>
                  </a:lnTo>
                  <a:lnTo>
                    <a:pt x="129" y="358"/>
                  </a:lnTo>
                  <a:lnTo>
                    <a:pt x="205" y="384"/>
                  </a:lnTo>
                  <a:lnTo>
                    <a:pt x="1049" y="997"/>
                  </a:lnTo>
                  <a:lnTo>
                    <a:pt x="1125" y="1074"/>
                  </a:lnTo>
                  <a:lnTo>
                    <a:pt x="1125" y="1150"/>
                  </a:lnTo>
                  <a:lnTo>
                    <a:pt x="1125" y="1253"/>
                  </a:lnTo>
                  <a:lnTo>
                    <a:pt x="1049" y="1329"/>
                  </a:lnTo>
                  <a:lnTo>
                    <a:pt x="205" y="1943"/>
                  </a:lnTo>
                  <a:lnTo>
                    <a:pt x="129" y="1968"/>
                  </a:lnTo>
                  <a:lnTo>
                    <a:pt x="78" y="1943"/>
                  </a:lnTo>
                  <a:lnTo>
                    <a:pt x="26" y="1892"/>
                  </a:lnTo>
                  <a:lnTo>
                    <a:pt x="1" y="1840"/>
                  </a:lnTo>
                  <a:lnTo>
                    <a:pt x="1" y="2122"/>
                  </a:lnTo>
                  <a:lnTo>
                    <a:pt x="1" y="2173"/>
                  </a:lnTo>
                  <a:lnTo>
                    <a:pt x="26" y="2224"/>
                  </a:lnTo>
                  <a:lnTo>
                    <a:pt x="103" y="2300"/>
                  </a:lnTo>
                  <a:lnTo>
                    <a:pt x="256" y="2300"/>
                  </a:lnTo>
                  <a:lnTo>
                    <a:pt x="308" y="2275"/>
                  </a:lnTo>
                  <a:lnTo>
                    <a:pt x="1611" y="1329"/>
                  </a:lnTo>
                  <a:lnTo>
                    <a:pt x="1688" y="1253"/>
                  </a:lnTo>
                  <a:lnTo>
                    <a:pt x="1688" y="1150"/>
                  </a:lnTo>
                  <a:lnTo>
                    <a:pt x="1688" y="1074"/>
                  </a:lnTo>
                  <a:lnTo>
                    <a:pt x="1611" y="997"/>
                  </a:lnTo>
                  <a:lnTo>
                    <a:pt x="308" y="52"/>
                  </a:lnTo>
                  <a:lnTo>
                    <a:pt x="256" y="26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7a6ef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3" name="CustomShape 53"/>
            <p:cNvSpPr/>
            <p:nvPr/>
          </p:nvSpPr>
          <p:spPr>
            <a:xfrm>
              <a:off x="4355280" y="1909440"/>
              <a:ext cx="26280" cy="178560"/>
            </a:xfrm>
            <a:custGeom>
              <a:avLst/>
              <a:gdLst/>
              <a:ahLst/>
              <a:rect l="l" t="t" r="r" b="b"/>
              <a:pathLst>
                <a:path w="896" h="6006">
                  <a:moveTo>
                    <a:pt x="1" y="1"/>
                  </a:moveTo>
                  <a:lnTo>
                    <a:pt x="103" y="26"/>
                  </a:lnTo>
                  <a:lnTo>
                    <a:pt x="180" y="77"/>
                  </a:lnTo>
                  <a:lnTo>
                    <a:pt x="256" y="179"/>
                  </a:lnTo>
                  <a:lnTo>
                    <a:pt x="256" y="282"/>
                  </a:lnTo>
                  <a:lnTo>
                    <a:pt x="256" y="5750"/>
                  </a:lnTo>
                  <a:lnTo>
                    <a:pt x="282" y="5853"/>
                  </a:lnTo>
                  <a:lnTo>
                    <a:pt x="333" y="5929"/>
                  </a:lnTo>
                  <a:lnTo>
                    <a:pt x="410" y="5980"/>
                  </a:lnTo>
                  <a:lnTo>
                    <a:pt x="512" y="6006"/>
                  </a:lnTo>
                  <a:lnTo>
                    <a:pt x="895" y="6006"/>
                  </a:lnTo>
                  <a:lnTo>
                    <a:pt x="870" y="5980"/>
                  </a:lnTo>
                  <a:lnTo>
                    <a:pt x="844" y="5929"/>
                  </a:lnTo>
                  <a:lnTo>
                    <a:pt x="819" y="5878"/>
                  </a:lnTo>
                  <a:lnTo>
                    <a:pt x="819" y="205"/>
                  </a:lnTo>
                  <a:lnTo>
                    <a:pt x="819" y="128"/>
                  </a:lnTo>
                  <a:lnTo>
                    <a:pt x="768" y="77"/>
                  </a:lnTo>
                  <a:lnTo>
                    <a:pt x="716" y="26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7a6ef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4" name="CustomShape 54"/>
            <p:cNvSpPr/>
            <p:nvPr/>
          </p:nvSpPr>
          <p:spPr>
            <a:xfrm>
              <a:off x="4355280" y="2120760"/>
              <a:ext cx="26280" cy="178560"/>
            </a:xfrm>
            <a:custGeom>
              <a:avLst/>
              <a:gdLst/>
              <a:ahLst/>
              <a:rect l="l" t="t" r="r" b="b"/>
              <a:pathLst>
                <a:path w="896" h="6006">
                  <a:moveTo>
                    <a:pt x="512" y="1"/>
                  </a:moveTo>
                  <a:lnTo>
                    <a:pt x="410" y="26"/>
                  </a:lnTo>
                  <a:lnTo>
                    <a:pt x="333" y="77"/>
                  </a:lnTo>
                  <a:lnTo>
                    <a:pt x="282" y="154"/>
                  </a:lnTo>
                  <a:lnTo>
                    <a:pt x="256" y="256"/>
                  </a:lnTo>
                  <a:lnTo>
                    <a:pt x="256" y="5725"/>
                  </a:lnTo>
                  <a:lnTo>
                    <a:pt x="256" y="5827"/>
                  </a:lnTo>
                  <a:lnTo>
                    <a:pt x="180" y="5904"/>
                  </a:lnTo>
                  <a:lnTo>
                    <a:pt x="103" y="5980"/>
                  </a:lnTo>
                  <a:lnTo>
                    <a:pt x="1" y="6006"/>
                  </a:lnTo>
                  <a:lnTo>
                    <a:pt x="640" y="6006"/>
                  </a:lnTo>
                  <a:lnTo>
                    <a:pt x="716" y="5980"/>
                  </a:lnTo>
                  <a:lnTo>
                    <a:pt x="768" y="5929"/>
                  </a:lnTo>
                  <a:lnTo>
                    <a:pt x="819" y="5878"/>
                  </a:lnTo>
                  <a:lnTo>
                    <a:pt x="819" y="5802"/>
                  </a:lnTo>
                  <a:lnTo>
                    <a:pt x="819" y="128"/>
                  </a:lnTo>
                  <a:lnTo>
                    <a:pt x="844" y="77"/>
                  </a:lnTo>
                  <a:lnTo>
                    <a:pt x="870" y="26"/>
                  </a:lnTo>
                  <a:lnTo>
                    <a:pt x="895" y="1"/>
                  </a:lnTo>
                  <a:close/>
                </a:path>
              </a:pathLst>
            </a:custGeom>
            <a:solidFill>
              <a:srgbClr val="7a6ef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5" name="CustomShape 55"/>
            <p:cNvSpPr/>
            <p:nvPr/>
          </p:nvSpPr>
          <p:spPr>
            <a:xfrm>
              <a:off x="4465440" y="2001960"/>
              <a:ext cx="15480" cy="16560"/>
            </a:xfrm>
            <a:custGeom>
              <a:avLst/>
              <a:gdLst/>
              <a:ahLst/>
              <a:rect l="l" t="t" r="r" b="b"/>
              <a:pathLst>
                <a:path w="538" h="563">
                  <a:moveTo>
                    <a:pt x="180" y="0"/>
                  </a:moveTo>
                  <a:lnTo>
                    <a:pt x="77" y="77"/>
                  </a:lnTo>
                  <a:lnTo>
                    <a:pt x="26" y="154"/>
                  </a:lnTo>
                  <a:lnTo>
                    <a:pt x="1" y="256"/>
                  </a:lnTo>
                  <a:lnTo>
                    <a:pt x="1" y="307"/>
                  </a:lnTo>
                  <a:lnTo>
                    <a:pt x="26" y="409"/>
                  </a:lnTo>
                  <a:lnTo>
                    <a:pt x="77" y="486"/>
                  </a:lnTo>
                  <a:lnTo>
                    <a:pt x="180" y="537"/>
                  </a:lnTo>
                  <a:lnTo>
                    <a:pt x="282" y="562"/>
                  </a:lnTo>
                  <a:lnTo>
                    <a:pt x="384" y="537"/>
                  </a:lnTo>
                  <a:lnTo>
                    <a:pt x="461" y="486"/>
                  </a:lnTo>
                  <a:lnTo>
                    <a:pt x="512" y="409"/>
                  </a:lnTo>
                  <a:lnTo>
                    <a:pt x="537" y="307"/>
                  </a:lnTo>
                  <a:lnTo>
                    <a:pt x="537" y="256"/>
                  </a:lnTo>
                  <a:lnTo>
                    <a:pt x="512" y="154"/>
                  </a:lnTo>
                  <a:lnTo>
                    <a:pt x="461" y="7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6" name="CustomShape 56"/>
            <p:cNvSpPr/>
            <p:nvPr/>
          </p:nvSpPr>
          <p:spPr>
            <a:xfrm>
              <a:off x="4465440" y="2040840"/>
              <a:ext cx="15480" cy="16560"/>
            </a:xfrm>
            <a:custGeom>
              <a:avLst/>
              <a:gdLst/>
              <a:ahLst/>
              <a:rect l="l" t="t" r="r" b="b"/>
              <a:pathLst>
                <a:path w="538" h="563">
                  <a:moveTo>
                    <a:pt x="282" y="0"/>
                  </a:moveTo>
                  <a:lnTo>
                    <a:pt x="180" y="26"/>
                  </a:lnTo>
                  <a:lnTo>
                    <a:pt x="77" y="77"/>
                  </a:lnTo>
                  <a:lnTo>
                    <a:pt x="26" y="154"/>
                  </a:lnTo>
                  <a:lnTo>
                    <a:pt x="1" y="256"/>
                  </a:lnTo>
                  <a:lnTo>
                    <a:pt x="1" y="307"/>
                  </a:lnTo>
                  <a:lnTo>
                    <a:pt x="26" y="409"/>
                  </a:lnTo>
                  <a:lnTo>
                    <a:pt x="77" y="486"/>
                  </a:lnTo>
                  <a:lnTo>
                    <a:pt x="180" y="563"/>
                  </a:lnTo>
                  <a:lnTo>
                    <a:pt x="384" y="563"/>
                  </a:lnTo>
                  <a:lnTo>
                    <a:pt x="461" y="486"/>
                  </a:lnTo>
                  <a:lnTo>
                    <a:pt x="512" y="409"/>
                  </a:lnTo>
                  <a:lnTo>
                    <a:pt x="537" y="307"/>
                  </a:lnTo>
                  <a:lnTo>
                    <a:pt x="537" y="256"/>
                  </a:lnTo>
                  <a:lnTo>
                    <a:pt x="512" y="154"/>
                  </a:lnTo>
                  <a:lnTo>
                    <a:pt x="461" y="77"/>
                  </a:lnTo>
                  <a:lnTo>
                    <a:pt x="384" y="26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7" name="CustomShape 57"/>
            <p:cNvSpPr/>
            <p:nvPr/>
          </p:nvSpPr>
          <p:spPr>
            <a:xfrm>
              <a:off x="4661640" y="2188440"/>
              <a:ext cx="15480" cy="16560"/>
            </a:xfrm>
            <a:custGeom>
              <a:avLst/>
              <a:gdLst/>
              <a:ahLst/>
              <a:rect l="l" t="t" r="r" b="b"/>
              <a:pathLst>
                <a:path w="538" h="563">
                  <a:moveTo>
                    <a:pt x="282" y="0"/>
                  </a:moveTo>
                  <a:lnTo>
                    <a:pt x="180" y="26"/>
                  </a:lnTo>
                  <a:lnTo>
                    <a:pt x="78" y="77"/>
                  </a:lnTo>
                  <a:lnTo>
                    <a:pt x="27" y="153"/>
                  </a:lnTo>
                  <a:lnTo>
                    <a:pt x="1" y="256"/>
                  </a:lnTo>
                  <a:lnTo>
                    <a:pt x="1" y="307"/>
                  </a:lnTo>
                  <a:lnTo>
                    <a:pt x="27" y="409"/>
                  </a:lnTo>
                  <a:lnTo>
                    <a:pt x="78" y="486"/>
                  </a:lnTo>
                  <a:lnTo>
                    <a:pt x="180" y="562"/>
                  </a:lnTo>
                  <a:lnTo>
                    <a:pt x="384" y="562"/>
                  </a:lnTo>
                  <a:lnTo>
                    <a:pt x="461" y="486"/>
                  </a:lnTo>
                  <a:lnTo>
                    <a:pt x="512" y="409"/>
                  </a:lnTo>
                  <a:lnTo>
                    <a:pt x="538" y="307"/>
                  </a:lnTo>
                  <a:lnTo>
                    <a:pt x="538" y="256"/>
                  </a:lnTo>
                  <a:lnTo>
                    <a:pt x="512" y="153"/>
                  </a:lnTo>
                  <a:lnTo>
                    <a:pt x="461" y="77"/>
                  </a:lnTo>
                  <a:lnTo>
                    <a:pt x="384" y="26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8" name="CustomShape 58"/>
            <p:cNvSpPr/>
            <p:nvPr/>
          </p:nvSpPr>
          <p:spPr>
            <a:xfrm>
              <a:off x="4661640" y="2149560"/>
              <a:ext cx="15480" cy="17280"/>
            </a:xfrm>
            <a:custGeom>
              <a:avLst/>
              <a:gdLst/>
              <a:ahLst/>
              <a:rect l="l" t="t" r="r" b="b"/>
              <a:pathLst>
                <a:path w="538" h="589">
                  <a:moveTo>
                    <a:pt x="282" y="1"/>
                  </a:moveTo>
                  <a:lnTo>
                    <a:pt x="180" y="26"/>
                  </a:lnTo>
                  <a:lnTo>
                    <a:pt x="78" y="77"/>
                  </a:lnTo>
                  <a:lnTo>
                    <a:pt x="27" y="180"/>
                  </a:lnTo>
                  <a:lnTo>
                    <a:pt x="1" y="282"/>
                  </a:lnTo>
                  <a:lnTo>
                    <a:pt x="1" y="307"/>
                  </a:lnTo>
                  <a:lnTo>
                    <a:pt x="27" y="410"/>
                  </a:lnTo>
                  <a:lnTo>
                    <a:pt x="78" y="486"/>
                  </a:lnTo>
                  <a:lnTo>
                    <a:pt x="180" y="563"/>
                  </a:lnTo>
                  <a:lnTo>
                    <a:pt x="282" y="588"/>
                  </a:lnTo>
                  <a:lnTo>
                    <a:pt x="384" y="563"/>
                  </a:lnTo>
                  <a:lnTo>
                    <a:pt x="461" y="486"/>
                  </a:lnTo>
                  <a:lnTo>
                    <a:pt x="512" y="410"/>
                  </a:lnTo>
                  <a:lnTo>
                    <a:pt x="538" y="307"/>
                  </a:lnTo>
                  <a:lnTo>
                    <a:pt x="538" y="282"/>
                  </a:lnTo>
                  <a:lnTo>
                    <a:pt x="512" y="180"/>
                  </a:lnTo>
                  <a:lnTo>
                    <a:pt x="461" y="77"/>
                  </a:lnTo>
                  <a:lnTo>
                    <a:pt x="384" y="26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9" name="CustomShape 59"/>
            <p:cNvSpPr/>
            <p:nvPr/>
          </p:nvSpPr>
          <p:spPr>
            <a:xfrm>
              <a:off x="4371120" y="1964160"/>
              <a:ext cx="214920" cy="153360"/>
            </a:xfrm>
            <a:custGeom>
              <a:avLst/>
              <a:gdLst/>
              <a:ahLst/>
              <a:rect l="l" t="t" r="r" b="b"/>
              <a:pathLst>
                <a:path w="7284" h="5163">
                  <a:moveTo>
                    <a:pt x="3144" y="0"/>
                  </a:moveTo>
                  <a:lnTo>
                    <a:pt x="2760" y="103"/>
                  </a:lnTo>
                  <a:lnTo>
                    <a:pt x="2377" y="230"/>
                  </a:lnTo>
                  <a:lnTo>
                    <a:pt x="2019" y="409"/>
                  </a:lnTo>
                  <a:lnTo>
                    <a:pt x="1840" y="537"/>
                  </a:lnTo>
                  <a:lnTo>
                    <a:pt x="1662" y="690"/>
                  </a:lnTo>
                  <a:lnTo>
                    <a:pt x="1508" y="818"/>
                  </a:lnTo>
                  <a:lnTo>
                    <a:pt x="1380" y="997"/>
                  </a:lnTo>
                  <a:lnTo>
                    <a:pt x="1253" y="1176"/>
                  </a:lnTo>
                  <a:lnTo>
                    <a:pt x="1125" y="1355"/>
                  </a:lnTo>
                  <a:lnTo>
                    <a:pt x="1023" y="1559"/>
                  </a:lnTo>
                  <a:lnTo>
                    <a:pt x="946" y="1764"/>
                  </a:lnTo>
                  <a:lnTo>
                    <a:pt x="1" y="4166"/>
                  </a:lnTo>
                  <a:lnTo>
                    <a:pt x="588" y="4166"/>
                  </a:lnTo>
                  <a:lnTo>
                    <a:pt x="1432" y="1943"/>
                  </a:lnTo>
                  <a:lnTo>
                    <a:pt x="1508" y="1764"/>
                  </a:lnTo>
                  <a:lnTo>
                    <a:pt x="1610" y="1585"/>
                  </a:lnTo>
                  <a:lnTo>
                    <a:pt x="1713" y="1432"/>
                  </a:lnTo>
                  <a:lnTo>
                    <a:pt x="1840" y="1278"/>
                  </a:lnTo>
                  <a:lnTo>
                    <a:pt x="1968" y="1150"/>
                  </a:lnTo>
                  <a:lnTo>
                    <a:pt x="2096" y="1023"/>
                  </a:lnTo>
                  <a:lnTo>
                    <a:pt x="2377" y="844"/>
                  </a:lnTo>
                  <a:lnTo>
                    <a:pt x="2658" y="690"/>
                  </a:lnTo>
                  <a:lnTo>
                    <a:pt x="2965" y="588"/>
                  </a:lnTo>
                  <a:lnTo>
                    <a:pt x="3271" y="537"/>
                  </a:lnTo>
                  <a:lnTo>
                    <a:pt x="3553" y="537"/>
                  </a:lnTo>
                  <a:lnTo>
                    <a:pt x="3834" y="563"/>
                  </a:lnTo>
                  <a:lnTo>
                    <a:pt x="4140" y="614"/>
                  </a:lnTo>
                  <a:lnTo>
                    <a:pt x="4447" y="716"/>
                  </a:lnTo>
                  <a:lnTo>
                    <a:pt x="4728" y="869"/>
                  </a:lnTo>
                  <a:lnTo>
                    <a:pt x="5009" y="1074"/>
                  </a:lnTo>
                  <a:lnTo>
                    <a:pt x="5137" y="1202"/>
                  </a:lnTo>
                  <a:lnTo>
                    <a:pt x="5239" y="1329"/>
                  </a:lnTo>
                  <a:lnTo>
                    <a:pt x="5341" y="1483"/>
                  </a:lnTo>
                  <a:lnTo>
                    <a:pt x="5444" y="1636"/>
                  </a:lnTo>
                  <a:lnTo>
                    <a:pt x="5546" y="1815"/>
                  </a:lnTo>
                  <a:lnTo>
                    <a:pt x="5622" y="2019"/>
                  </a:lnTo>
                  <a:lnTo>
                    <a:pt x="6721" y="5162"/>
                  </a:lnTo>
                  <a:lnTo>
                    <a:pt x="7284" y="5162"/>
                  </a:lnTo>
                  <a:lnTo>
                    <a:pt x="6134" y="1840"/>
                  </a:lnTo>
                  <a:lnTo>
                    <a:pt x="6057" y="1636"/>
                  </a:lnTo>
                  <a:lnTo>
                    <a:pt x="5955" y="1432"/>
                  </a:lnTo>
                  <a:lnTo>
                    <a:pt x="5827" y="1253"/>
                  </a:lnTo>
                  <a:lnTo>
                    <a:pt x="5725" y="1074"/>
                  </a:lnTo>
                  <a:lnTo>
                    <a:pt x="5571" y="895"/>
                  </a:lnTo>
                  <a:lnTo>
                    <a:pt x="5418" y="742"/>
                  </a:lnTo>
                  <a:lnTo>
                    <a:pt x="5265" y="588"/>
                  </a:lnTo>
                  <a:lnTo>
                    <a:pt x="5086" y="460"/>
                  </a:lnTo>
                  <a:lnTo>
                    <a:pt x="4728" y="256"/>
                  </a:lnTo>
                  <a:lnTo>
                    <a:pt x="4370" y="128"/>
                  </a:lnTo>
                  <a:lnTo>
                    <a:pt x="3961" y="26"/>
                  </a:lnTo>
                  <a:lnTo>
                    <a:pt x="3553" y="0"/>
                  </a:lnTo>
                  <a:close/>
                </a:path>
              </a:pathLst>
            </a:custGeom>
            <a:solidFill>
              <a:srgbClr val="0ed29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0" name="CustomShape 60"/>
            <p:cNvSpPr/>
            <p:nvPr/>
          </p:nvSpPr>
          <p:spPr>
            <a:xfrm>
              <a:off x="4565160" y="2104200"/>
              <a:ext cx="208800" cy="140400"/>
            </a:xfrm>
            <a:custGeom>
              <a:avLst/>
              <a:gdLst/>
              <a:ahLst/>
              <a:rect l="l" t="t" r="r" b="b"/>
              <a:pathLst>
                <a:path w="7079" h="4729">
                  <a:moveTo>
                    <a:pt x="0" y="0"/>
                  </a:moveTo>
                  <a:lnTo>
                    <a:pt x="997" y="2863"/>
                  </a:lnTo>
                  <a:lnTo>
                    <a:pt x="1073" y="3067"/>
                  </a:lnTo>
                  <a:lnTo>
                    <a:pt x="1176" y="3271"/>
                  </a:lnTo>
                  <a:lnTo>
                    <a:pt x="1278" y="3450"/>
                  </a:lnTo>
                  <a:lnTo>
                    <a:pt x="1406" y="3629"/>
                  </a:lnTo>
                  <a:lnTo>
                    <a:pt x="1533" y="3808"/>
                  </a:lnTo>
                  <a:lnTo>
                    <a:pt x="1687" y="3961"/>
                  </a:lnTo>
                  <a:lnTo>
                    <a:pt x="1865" y="4115"/>
                  </a:lnTo>
                  <a:lnTo>
                    <a:pt x="2019" y="4243"/>
                  </a:lnTo>
                  <a:lnTo>
                    <a:pt x="2377" y="4447"/>
                  </a:lnTo>
                  <a:lnTo>
                    <a:pt x="2760" y="4600"/>
                  </a:lnTo>
                  <a:lnTo>
                    <a:pt x="3143" y="4677"/>
                  </a:lnTo>
                  <a:lnTo>
                    <a:pt x="3552" y="4728"/>
                  </a:lnTo>
                  <a:lnTo>
                    <a:pt x="3603" y="4728"/>
                  </a:lnTo>
                  <a:lnTo>
                    <a:pt x="4012" y="4677"/>
                  </a:lnTo>
                  <a:lnTo>
                    <a:pt x="4395" y="4600"/>
                  </a:lnTo>
                  <a:lnTo>
                    <a:pt x="4753" y="4472"/>
                  </a:lnTo>
                  <a:lnTo>
                    <a:pt x="5111" y="4294"/>
                  </a:lnTo>
                  <a:lnTo>
                    <a:pt x="5290" y="4166"/>
                  </a:lnTo>
                  <a:lnTo>
                    <a:pt x="5443" y="4013"/>
                  </a:lnTo>
                  <a:lnTo>
                    <a:pt x="5596" y="3885"/>
                  </a:lnTo>
                  <a:lnTo>
                    <a:pt x="5750" y="3706"/>
                  </a:lnTo>
                  <a:lnTo>
                    <a:pt x="5878" y="3527"/>
                  </a:lnTo>
                  <a:lnTo>
                    <a:pt x="6005" y="3348"/>
                  </a:lnTo>
                  <a:lnTo>
                    <a:pt x="6108" y="3144"/>
                  </a:lnTo>
                  <a:lnTo>
                    <a:pt x="6184" y="2939"/>
                  </a:lnTo>
                  <a:lnTo>
                    <a:pt x="7079" y="563"/>
                  </a:lnTo>
                  <a:lnTo>
                    <a:pt x="6516" y="563"/>
                  </a:lnTo>
                  <a:lnTo>
                    <a:pt x="5673" y="2760"/>
                  </a:lnTo>
                  <a:lnTo>
                    <a:pt x="5596" y="2939"/>
                  </a:lnTo>
                  <a:lnTo>
                    <a:pt x="5494" y="3118"/>
                  </a:lnTo>
                  <a:lnTo>
                    <a:pt x="5392" y="3271"/>
                  </a:lnTo>
                  <a:lnTo>
                    <a:pt x="5290" y="3425"/>
                  </a:lnTo>
                  <a:lnTo>
                    <a:pt x="5162" y="3553"/>
                  </a:lnTo>
                  <a:lnTo>
                    <a:pt x="5034" y="3680"/>
                  </a:lnTo>
                  <a:lnTo>
                    <a:pt x="4753" y="3859"/>
                  </a:lnTo>
                  <a:lnTo>
                    <a:pt x="4446" y="4013"/>
                  </a:lnTo>
                  <a:lnTo>
                    <a:pt x="4165" y="4115"/>
                  </a:lnTo>
                  <a:lnTo>
                    <a:pt x="3859" y="4166"/>
                  </a:lnTo>
                  <a:lnTo>
                    <a:pt x="3271" y="4166"/>
                  </a:lnTo>
                  <a:lnTo>
                    <a:pt x="2990" y="4089"/>
                  </a:lnTo>
                  <a:lnTo>
                    <a:pt x="2683" y="3987"/>
                  </a:lnTo>
                  <a:lnTo>
                    <a:pt x="2402" y="3834"/>
                  </a:lnTo>
                  <a:lnTo>
                    <a:pt x="2121" y="3629"/>
                  </a:lnTo>
                  <a:lnTo>
                    <a:pt x="1993" y="3501"/>
                  </a:lnTo>
                  <a:lnTo>
                    <a:pt x="1865" y="3374"/>
                  </a:lnTo>
                  <a:lnTo>
                    <a:pt x="1763" y="3220"/>
                  </a:lnTo>
                  <a:lnTo>
                    <a:pt x="1661" y="3067"/>
                  </a:lnTo>
                  <a:lnTo>
                    <a:pt x="1584" y="2888"/>
                  </a:lnTo>
                  <a:lnTo>
                    <a:pt x="1508" y="2684"/>
                  </a:lnTo>
                  <a:lnTo>
                    <a:pt x="5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741" name="Google Shape;2475;p6" descr=""/>
          <p:cNvPicPr/>
          <p:nvPr/>
        </p:nvPicPr>
        <p:blipFill>
          <a:blip r:embed="rId1"/>
          <a:stretch/>
        </p:blipFill>
        <p:spPr>
          <a:xfrm>
            <a:off x="1610280" y="1947240"/>
            <a:ext cx="578880" cy="475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roup 1"/>
          <p:cNvGrpSpPr/>
          <p:nvPr/>
        </p:nvGrpSpPr>
        <p:grpSpPr>
          <a:xfrm>
            <a:off x="6348240" y="1596960"/>
            <a:ext cx="875160" cy="1014840"/>
            <a:chOff x="6348240" y="1596960"/>
            <a:chExt cx="875160" cy="1014840"/>
          </a:xfrm>
        </p:grpSpPr>
        <p:sp>
          <p:nvSpPr>
            <p:cNvPr id="1743" name="CustomShape 2"/>
            <p:cNvSpPr/>
            <p:nvPr/>
          </p:nvSpPr>
          <p:spPr>
            <a:xfrm>
              <a:off x="6348240" y="1596960"/>
              <a:ext cx="875160" cy="1014840"/>
            </a:xfrm>
            <a:custGeom>
              <a:avLst/>
              <a:gdLst/>
              <a:ahLst/>
              <a:rect l="l" t="t" r="r" b="b"/>
              <a:pathLst>
                <a:path w="26211" h="30366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algn="bl" dir="2384983" dist="47291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744" name="CustomShape 3"/>
            <p:cNvSpPr/>
            <p:nvPr/>
          </p:nvSpPr>
          <p:spPr>
            <a:xfrm>
              <a:off x="6391080" y="1636200"/>
              <a:ext cx="803880" cy="92196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5" name="CustomShape 4"/>
            <p:cNvSpPr/>
            <p:nvPr/>
          </p:nvSpPr>
          <p:spPr>
            <a:xfrm>
              <a:off x="6391080" y="1636200"/>
              <a:ext cx="803880" cy="92196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6" name="CustomShape 5"/>
            <p:cNvSpPr/>
            <p:nvPr/>
          </p:nvSpPr>
          <p:spPr>
            <a:xfrm>
              <a:off x="6433560" y="2558520"/>
              <a:ext cx="729000" cy="3168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7" name="CustomShape 6"/>
            <p:cNvSpPr/>
            <p:nvPr/>
          </p:nvSpPr>
          <p:spPr>
            <a:xfrm>
              <a:off x="6433560" y="2558520"/>
              <a:ext cx="729000" cy="3168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8" name="CustomShape 7"/>
            <p:cNvSpPr/>
            <p:nvPr/>
          </p:nvSpPr>
          <p:spPr>
            <a:xfrm>
              <a:off x="6391080" y="1636200"/>
              <a:ext cx="803880" cy="6732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9" name="CustomShape 8"/>
            <p:cNvSpPr/>
            <p:nvPr/>
          </p:nvSpPr>
          <p:spPr>
            <a:xfrm>
              <a:off x="6391080" y="1636200"/>
              <a:ext cx="803880" cy="6732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50" name="Group 9"/>
          <p:cNvGrpSpPr/>
          <p:nvPr/>
        </p:nvGrpSpPr>
        <p:grpSpPr>
          <a:xfrm>
            <a:off x="1368000" y="1607040"/>
            <a:ext cx="875160" cy="1014840"/>
            <a:chOff x="1368000" y="1607040"/>
            <a:chExt cx="875160" cy="1014840"/>
          </a:xfrm>
        </p:grpSpPr>
        <p:sp>
          <p:nvSpPr>
            <p:cNvPr id="1751" name="CustomShape 10"/>
            <p:cNvSpPr/>
            <p:nvPr/>
          </p:nvSpPr>
          <p:spPr>
            <a:xfrm>
              <a:off x="1368000" y="1607040"/>
              <a:ext cx="875160" cy="1014840"/>
            </a:xfrm>
            <a:custGeom>
              <a:avLst/>
              <a:gdLst/>
              <a:ahLst/>
              <a:rect l="l" t="t" r="r" b="b"/>
              <a:pathLst>
                <a:path w="26211" h="30366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algn="bl" dir="2384983" dist="47291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752" name="CustomShape 11"/>
            <p:cNvSpPr/>
            <p:nvPr/>
          </p:nvSpPr>
          <p:spPr>
            <a:xfrm>
              <a:off x="1410840" y="1646280"/>
              <a:ext cx="803880" cy="92196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3" name="CustomShape 12"/>
            <p:cNvSpPr/>
            <p:nvPr/>
          </p:nvSpPr>
          <p:spPr>
            <a:xfrm>
              <a:off x="1410840" y="1646280"/>
              <a:ext cx="803880" cy="92196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4" name="CustomShape 13"/>
            <p:cNvSpPr/>
            <p:nvPr/>
          </p:nvSpPr>
          <p:spPr>
            <a:xfrm>
              <a:off x="1453320" y="2568960"/>
              <a:ext cx="729000" cy="3168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5" name="CustomShape 14"/>
            <p:cNvSpPr/>
            <p:nvPr/>
          </p:nvSpPr>
          <p:spPr>
            <a:xfrm>
              <a:off x="1453320" y="2568960"/>
              <a:ext cx="729000" cy="3168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6" name="CustomShape 15"/>
            <p:cNvSpPr/>
            <p:nvPr/>
          </p:nvSpPr>
          <p:spPr>
            <a:xfrm>
              <a:off x="1410840" y="1646280"/>
              <a:ext cx="803880" cy="6732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7" name="CustomShape 16"/>
            <p:cNvSpPr/>
            <p:nvPr/>
          </p:nvSpPr>
          <p:spPr>
            <a:xfrm>
              <a:off x="1410840" y="1646280"/>
              <a:ext cx="803880" cy="6732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58" name="TextShape 17"/>
          <p:cNvSpPr txBox="1"/>
          <p:nvPr/>
        </p:nvSpPr>
        <p:spPr>
          <a:xfrm>
            <a:off x="394920" y="2769120"/>
            <a:ext cx="2742120" cy="365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382d4b"/>
                </a:solidFill>
                <a:latin typeface="Fjalla One"/>
                <a:ea typeface="Fjalla One"/>
              </a:rPr>
              <a:t>Materials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9" name="TextShape 18"/>
          <p:cNvSpPr txBox="1"/>
          <p:nvPr/>
        </p:nvSpPr>
        <p:spPr>
          <a:xfrm>
            <a:off x="720000" y="539640"/>
            <a:ext cx="7703640" cy="4568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Fjalla One"/>
                <a:ea typeface="Fjalla One"/>
              </a:rPr>
              <a:t>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0" name="TextShape 19"/>
          <p:cNvSpPr txBox="1"/>
          <p:nvPr/>
        </p:nvSpPr>
        <p:spPr>
          <a:xfrm>
            <a:off x="5414760" y="2799360"/>
            <a:ext cx="2742120" cy="365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382d4b"/>
                </a:solidFill>
                <a:latin typeface="Fjalla One"/>
                <a:ea typeface="Fjalla One"/>
              </a:rPr>
              <a:t>Games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1" name="TextShape 20"/>
          <p:cNvSpPr txBox="1"/>
          <p:nvPr/>
        </p:nvSpPr>
        <p:spPr>
          <a:xfrm>
            <a:off x="5234400" y="3157920"/>
            <a:ext cx="3171960" cy="1010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382d4b"/>
                </a:solidFill>
                <a:latin typeface="Chivo"/>
                <a:ea typeface="Chivo"/>
              </a:rPr>
              <a:t> </a:t>
            </a:r>
            <a:r>
              <a:rPr b="0" lang="en-US" sz="1500" spc="-1" strike="noStrike">
                <a:solidFill>
                  <a:srgbClr val="382d4b"/>
                </a:solidFill>
                <a:latin typeface="Chivo"/>
                <a:ea typeface="Chivo"/>
              </a:rPr>
              <a:t>Our program did not forget to entertain the user after studying, so we added two games to the program 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762" name="TextShape 21"/>
          <p:cNvSpPr txBox="1"/>
          <p:nvPr/>
        </p:nvSpPr>
        <p:spPr>
          <a:xfrm>
            <a:off x="93960" y="3134880"/>
            <a:ext cx="3223080" cy="1010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382d4b"/>
                </a:solidFill>
                <a:latin typeface="Chivo"/>
                <a:ea typeface="Chivo"/>
              </a:rPr>
              <a:t>It contains books and lectures for materials and a brief background of each lecturer and ways to communicate with them.</a:t>
            </a:r>
            <a:endParaRPr b="0" lang="en-US" sz="1500" spc="-1" strike="noStrike">
              <a:latin typeface="Arial"/>
            </a:endParaRPr>
          </a:p>
        </p:txBody>
      </p:sp>
      <p:grpSp>
        <p:nvGrpSpPr>
          <p:cNvPr id="1763" name="Group 22"/>
          <p:cNvGrpSpPr/>
          <p:nvPr/>
        </p:nvGrpSpPr>
        <p:grpSpPr>
          <a:xfrm>
            <a:off x="-153000" y="4244760"/>
            <a:ext cx="1427400" cy="713160"/>
            <a:chOff x="-153000" y="4244760"/>
            <a:chExt cx="1427400" cy="713160"/>
          </a:xfrm>
        </p:grpSpPr>
        <p:sp>
          <p:nvSpPr>
            <p:cNvPr id="1764" name="CustomShape 23"/>
            <p:cNvSpPr/>
            <p:nvPr/>
          </p:nvSpPr>
          <p:spPr>
            <a:xfrm>
              <a:off x="-153000" y="4858560"/>
              <a:ext cx="1427400" cy="99360"/>
            </a:xfrm>
            <a:prstGeom prst="ellipse">
              <a:avLst/>
            </a:prstGeom>
            <a:solidFill>
              <a:srgbClr val="000000">
                <a:alpha val="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765" name="Google Shape;2503;p7" descr=""/>
            <p:cNvPicPr/>
            <p:nvPr/>
          </p:nvPicPr>
          <p:blipFill>
            <a:blip r:embed="rId1"/>
            <a:stretch/>
          </p:blipFill>
          <p:spPr>
            <a:xfrm>
              <a:off x="-17640" y="4244760"/>
              <a:ext cx="1234800" cy="6598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766" name="CustomShape 24"/>
          <p:cNvSpPr/>
          <p:nvPr/>
        </p:nvSpPr>
        <p:spPr>
          <a:xfrm>
            <a:off x="1739880" y="4779360"/>
            <a:ext cx="1444320" cy="110160"/>
          </a:xfrm>
          <a:prstGeom prst="ellipse">
            <a:avLst/>
          </a:prstGeom>
          <a:solidFill>
            <a:srgbClr val="000000">
              <a:alpha val="7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7" name="CustomShape 25"/>
          <p:cNvSpPr/>
          <p:nvPr/>
        </p:nvSpPr>
        <p:spPr>
          <a:xfrm>
            <a:off x="-2983320" y="4217400"/>
            <a:ext cx="2265480" cy="110160"/>
          </a:xfrm>
          <a:prstGeom prst="ellipse">
            <a:avLst/>
          </a:prstGeom>
          <a:solidFill>
            <a:srgbClr val="000000">
              <a:alpha val="7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768" name="Group 26"/>
          <p:cNvGrpSpPr/>
          <p:nvPr/>
        </p:nvGrpSpPr>
        <p:grpSpPr>
          <a:xfrm>
            <a:off x="1617120" y="1959840"/>
            <a:ext cx="373680" cy="363240"/>
            <a:chOff x="1617120" y="1959840"/>
            <a:chExt cx="373680" cy="363240"/>
          </a:xfrm>
        </p:grpSpPr>
        <p:sp>
          <p:nvSpPr>
            <p:cNvPr id="1769" name="CustomShape 27"/>
            <p:cNvSpPr/>
            <p:nvPr/>
          </p:nvSpPr>
          <p:spPr>
            <a:xfrm>
              <a:off x="1652400" y="2235960"/>
              <a:ext cx="315720" cy="53640"/>
            </a:xfrm>
            <a:custGeom>
              <a:avLst/>
              <a:gdLst/>
              <a:ahLst/>
              <a:rect l="l" t="t" r="r" b="b"/>
              <a:pathLst>
                <a:path w="21110" h="3596">
                  <a:moveTo>
                    <a:pt x="1809" y="1"/>
                  </a:moveTo>
                  <a:cubicBezTo>
                    <a:pt x="800" y="1"/>
                    <a:pt x="1" y="799"/>
                    <a:pt x="1" y="1788"/>
                  </a:cubicBezTo>
                  <a:cubicBezTo>
                    <a:pt x="1" y="2776"/>
                    <a:pt x="800" y="3596"/>
                    <a:pt x="1809" y="3596"/>
                  </a:cubicBezTo>
                  <a:lnTo>
                    <a:pt x="21109" y="3596"/>
                  </a:lnTo>
                  <a:lnTo>
                    <a:pt x="21109" y="1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0" name="CustomShape 28"/>
            <p:cNvSpPr/>
            <p:nvPr/>
          </p:nvSpPr>
          <p:spPr>
            <a:xfrm>
              <a:off x="1653840" y="2235960"/>
              <a:ext cx="314280" cy="53640"/>
            </a:xfrm>
            <a:custGeom>
              <a:avLst/>
              <a:gdLst/>
              <a:ahLst/>
              <a:rect l="l" t="t" r="r" b="b"/>
              <a:pathLst>
                <a:path w="21004" h="3596">
                  <a:moveTo>
                    <a:pt x="19805" y="1"/>
                  </a:moveTo>
                  <a:lnTo>
                    <a:pt x="19805" y="1640"/>
                  </a:lnTo>
                  <a:cubicBezTo>
                    <a:pt x="19805" y="2061"/>
                    <a:pt x="19469" y="2397"/>
                    <a:pt x="19048" y="2397"/>
                  </a:cubicBezTo>
                  <a:lnTo>
                    <a:pt x="0" y="2397"/>
                  </a:lnTo>
                  <a:cubicBezTo>
                    <a:pt x="252" y="3112"/>
                    <a:pt x="925" y="3596"/>
                    <a:pt x="1703" y="3596"/>
                  </a:cubicBezTo>
                  <a:lnTo>
                    <a:pt x="21003" y="3596"/>
                  </a:lnTo>
                  <a:lnTo>
                    <a:pt x="21003" y="1"/>
                  </a:ln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1" name="CustomShape 29"/>
            <p:cNvSpPr/>
            <p:nvPr/>
          </p:nvSpPr>
          <p:spPr>
            <a:xfrm>
              <a:off x="1620360" y="2201760"/>
              <a:ext cx="370080" cy="120960"/>
            </a:xfrm>
            <a:custGeom>
              <a:avLst/>
              <a:gdLst/>
              <a:ahLst/>
              <a:rect l="l" t="t" r="r" b="b"/>
              <a:pathLst>
                <a:path w="24747" h="8096">
                  <a:moveTo>
                    <a:pt x="3953" y="1"/>
                  </a:moveTo>
                  <a:cubicBezTo>
                    <a:pt x="1746" y="64"/>
                    <a:pt x="0" y="1851"/>
                    <a:pt x="0" y="4038"/>
                  </a:cubicBezTo>
                  <a:cubicBezTo>
                    <a:pt x="0" y="6245"/>
                    <a:pt x="1746" y="8032"/>
                    <a:pt x="3953" y="8095"/>
                  </a:cubicBezTo>
                  <a:lnTo>
                    <a:pt x="24010" y="8095"/>
                  </a:lnTo>
                  <a:cubicBezTo>
                    <a:pt x="24410" y="8095"/>
                    <a:pt x="24746" y="7759"/>
                    <a:pt x="24746" y="7338"/>
                  </a:cubicBezTo>
                  <a:lnTo>
                    <a:pt x="24746" y="6582"/>
                  </a:lnTo>
                  <a:cubicBezTo>
                    <a:pt x="24746" y="6182"/>
                    <a:pt x="24410" y="5846"/>
                    <a:pt x="24010" y="5846"/>
                  </a:cubicBezTo>
                  <a:lnTo>
                    <a:pt x="3953" y="5867"/>
                  </a:lnTo>
                  <a:cubicBezTo>
                    <a:pt x="2965" y="5867"/>
                    <a:pt x="2166" y="5068"/>
                    <a:pt x="2145" y="4101"/>
                  </a:cubicBezTo>
                  <a:cubicBezTo>
                    <a:pt x="2145" y="3070"/>
                    <a:pt x="2965" y="2251"/>
                    <a:pt x="3995" y="2251"/>
                  </a:cubicBezTo>
                  <a:lnTo>
                    <a:pt x="24010" y="2251"/>
                  </a:lnTo>
                  <a:cubicBezTo>
                    <a:pt x="24410" y="2251"/>
                    <a:pt x="24746" y="1914"/>
                    <a:pt x="24746" y="1515"/>
                  </a:cubicBezTo>
                  <a:lnTo>
                    <a:pt x="24746" y="758"/>
                  </a:lnTo>
                  <a:cubicBezTo>
                    <a:pt x="24746" y="337"/>
                    <a:pt x="24410" y="1"/>
                    <a:pt x="24010" y="1"/>
                  </a:cubicBezTo>
                  <a:close/>
                </a:path>
              </a:pathLst>
            </a:custGeom>
            <a:solidFill>
              <a:srgbClr val="e5eae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2" name="CustomShape 30"/>
            <p:cNvSpPr/>
            <p:nvPr/>
          </p:nvSpPr>
          <p:spPr>
            <a:xfrm>
              <a:off x="1969560" y="2202120"/>
              <a:ext cx="21240" cy="33480"/>
            </a:xfrm>
            <a:custGeom>
              <a:avLst/>
              <a:gdLst/>
              <a:ahLst/>
              <a:rect l="l" t="t" r="r" b="b"/>
              <a:pathLst>
                <a:path w="1431" h="2251">
                  <a:moveTo>
                    <a:pt x="0" y="1"/>
                  </a:moveTo>
                  <a:lnTo>
                    <a:pt x="0" y="2251"/>
                  </a:lnTo>
                  <a:lnTo>
                    <a:pt x="673" y="2251"/>
                  </a:lnTo>
                  <a:cubicBezTo>
                    <a:pt x="1094" y="2251"/>
                    <a:pt x="1430" y="1914"/>
                    <a:pt x="1430" y="1494"/>
                  </a:cubicBezTo>
                  <a:lnTo>
                    <a:pt x="1430" y="758"/>
                  </a:lnTo>
                  <a:cubicBezTo>
                    <a:pt x="1430" y="337"/>
                    <a:pt x="1094" y="1"/>
                    <a:pt x="6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3" name="CustomShape 31"/>
            <p:cNvSpPr/>
            <p:nvPr/>
          </p:nvSpPr>
          <p:spPr>
            <a:xfrm>
              <a:off x="1969560" y="2289600"/>
              <a:ext cx="21240" cy="33480"/>
            </a:xfrm>
            <a:custGeom>
              <a:avLst/>
              <a:gdLst/>
              <a:ahLst/>
              <a:rect l="l" t="t" r="r" b="b"/>
              <a:pathLst>
                <a:path w="1431" h="2251">
                  <a:moveTo>
                    <a:pt x="0" y="1"/>
                  </a:moveTo>
                  <a:lnTo>
                    <a:pt x="0" y="2250"/>
                  </a:lnTo>
                  <a:lnTo>
                    <a:pt x="673" y="2250"/>
                  </a:lnTo>
                  <a:cubicBezTo>
                    <a:pt x="1094" y="2229"/>
                    <a:pt x="1430" y="1914"/>
                    <a:pt x="1430" y="1493"/>
                  </a:cubicBezTo>
                  <a:lnTo>
                    <a:pt x="1430" y="737"/>
                  </a:lnTo>
                  <a:cubicBezTo>
                    <a:pt x="1430" y="337"/>
                    <a:pt x="1094" y="1"/>
                    <a:pt x="6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4" name="CustomShape 32"/>
            <p:cNvSpPr/>
            <p:nvPr/>
          </p:nvSpPr>
          <p:spPr>
            <a:xfrm>
              <a:off x="1679400" y="2262600"/>
              <a:ext cx="52200" cy="52560"/>
            </a:xfrm>
            <a:custGeom>
              <a:avLst/>
              <a:gdLst/>
              <a:ahLst/>
              <a:rect l="l" t="t" r="r" b="b"/>
              <a:pathLst>
                <a:path w="3512" h="3529">
                  <a:moveTo>
                    <a:pt x="736" y="1"/>
                  </a:moveTo>
                  <a:cubicBezTo>
                    <a:pt x="336" y="1"/>
                    <a:pt x="0" y="337"/>
                    <a:pt x="0" y="758"/>
                  </a:cubicBezTo>
                  <a:lnTo>
                    <a:pt x="0" y="2776"/>
                  </a:lnTo>
                  <a:cubicBezTo>
                    <a:pt x="0" y="3200"/>
                    <a:pt x="343" y="3529"/>
                    <a:pt x="740" y="3529"/>
                  </a:cubicBezTo>
                  <a:cubicBezTo>
                    <a:pt x="835" y="3529"/>
                    <a:pt x="933" y="3510"/>
                    <a:pt x="1030" y="3470"/>
                  </a:cubicBezTo>
                  <a:lnTo>
                    <a:pt x="1787" y="3154"/>
                  </a:lnTo>
                  <a:lnTo>
                    <a:pt x="2460" y="3449"/>
                  </a:lnTo>
                  <a:cubicBezTo>
                    <a:pt x="2560" y="3490"/>
                    <a:pt x="2662" y="3510"/>
                    <a:pt x="2760" y="3510"/>
                  </a:cubicBezTo>
                  <a:cubicBezTo>
                    <a:pt x="3160" y="3510"/>
                    <a:pt x="3511" y="3193"/>
                    <a:pt x="3511" y="2755"/>
                  </a:cubicBezTo>
                  <a:lnTo>
                    <a:pt x="3511" y="758"/>
                  </a:lnTo>
                  <a:cubicBezTo>
                    <a:pt x="3511" y="337"/>
                    <a:pt x="3175" y="1"/>
                    <a:pt x="277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5" name="CustomShape 33"/>
            <p:cNvSpPr/>
            <p:nvPr/>
          </p:nvSpPr>
          <p:spPr>
            <a:xfrm>
              <a:off x="1652400" y="1993680"/>
              <a:ext cx="315720" cy="53640"/>
            </a:xfrm>
            <a:custGeom>
              <a:avLst/>
              <a:gdLst/>
              <a:ahLst/>
              <a:rect l="l" t="t" r="r" b="b"/>
              <a:pathLst>
                <a:path w="21110" h="3596">
                  <a:moveTo>
                    <a:pt x="1809" y="1"/>
                  </a:moveTo>
                  <a:cubicBezTo>
                    <a:pt x="800" y="1"/>
                    <a:pt x="1" y="800"/>
                    <a:pt x="1" y="1788"/>
                  </a:cubicBezTo>
                  <a:cubicBezTo>
                    <a:pt x="1" y="2776"/>
                    <a:pt x="800" y="3596"/>
                    <a:pt x="1809" y="3596"/>
                  </a:cubicBezTo>
                  <a:lnTo>
                    <a:pt x="21109" y="3596"/>
                  </a:lnTo>
                  <a:lnTo>
                    <a:pt x="21109" y="1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6" name="CustomShape 34"/>
            <p:cNvSpPr/>
            <p:nvPr/>
          </p:nvSpPr>
          <p:spPr>
            <a:xfrm>
              <a:off x="1653840" y="1993680"/>
              <a:ext cx="314280" cy="53640"/>
            </a:xfrm>
            <a:custGeom>
              <a:avLst/>
              <a:gdLst/>
              <a:ahLst/>
              <a:rect l="l" t="t" r="r" b="b"/>
              <a:pathLst>
                <a:path w="21004" h="3596">
                  <a:moveTo>
                    <a:pt x="19805" y="1"/>
                  </a:moveTo>
                  <a:lnTo>
                    <a:pt x="19805" y="1641"/>
                  </a:lnTo>
                  <a:cubicBezTo>
                    <a:pt x="19805" y="2061"/>
                    <a:pt x="19469" y="2398"/>
                    <a:pt x="19048" y="2398"/>
                  </a:cubicBezTo>
                  <a:lnTo>
                    <a:pt x="0" y="2398"/>
                  </a:lnTo>
                  <a:cubicBezTo>
                    <a:pt x="252" y="3112"/>
                    <a:pt x="925" y="3596"/>
                    <a:pt x="1703" y="3596"/>
                  </a:cubicBezTo>
                  <a:lnTo>
                    <a:pt x="21003" y="3596"/>
                  </a:lnTo>
                  <a:lnTo>
                    <a:pt x="21003" y="1"/>
                  </a:ln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7" name="CustomShape 35"/>
            <p:cNvSpPr/>
            <p:nvPr/>
          </p:nvSpPr>
          <p:spPr>
            <a:xfrm>
              <a:off x="1617120" y="1959840"/>
              <a:ext cx="373320" cy="120960"/>
            </a:xfrm>
            <a:custGeom>
              <a:avLst/>
              <a:gdLst/>
              <a:ahLst/>
              <a:rect l="l" t="t" r="r" b="b"/>
              <a:pathLst>
                <a:path w="24957" h="8098">
                  <a:moveTo>
                    <a:pt x="4049" y="1"/>
                  </a:moveTo>
                  <a:cubicBezTo>
                    <a:pt x="1829" y="1"/>
                    <a:pt x="0" y="1806"/>
                    <a:pt x="0" y="4039"/>
                  </a:cubicBezTo>
                  <a:cubicBezTo>
                    <a:pt x="0" y="6284"/>
                    <a:pt x="1850" y="8097"/>
                    <a:pt x="4086" y="8097"/>
                  </a:cubicBezTo>
                  <a:cubicBezTo>
                    <a:pt x="4112" y="8097"/>
                    <a:pt x="4137" y="8097"/>
                    <a:pt x="4163" y="8097"/>
                  </a:cubicBezTo>
                  <a:lnTo>
                    <a:pt x="24220" y="8097"/>
                  </a:lnTo>
                  <a:cubicBezTo>
                    <a:pt x="24620" y="8097"/>
                    <a:pt x="24956" y="7760"/>
                    <a:pt x="24956" y="7340"/>
                  </a:cubicBezTo>
                  <a:lnTo>
                    <a:pt x="24956" y="6583"/>
                  </a:lnTo>
                  <a:cubicBezTo>
                    <a:pt x="24956" y="6183"/>
                    <a:pt x="24620" y="5847"/>
                    <a:pt x="24220" y="5847"/>
                  </a:cubicBezTo>
                  <a:lnTo>
                    <a:pt x="4163" y="5847"/>
                  </a:lnTo>
                  <a:lnTo>
                    <a:pt x="4163" y="5868"/>
                  </a:lnTo>
                  <a:cubicBezTo>
                    <a:pt x="3175" y="5847"/>
                    <a:pt x="2376" y="5069"/>
                    <a:pt x="2355" y="4102"/>
                  </a:cubicBezTo>
                  <a:cubicBezTo>
                    <a:pt x="2355" y="3072"/>
                    <a:pt x="3175" y="2252"/>
                    <a:pt x="4205" y="2252"/>
                  </a:cubicBezTo>
                  <a:lnTo>
                    <a:pt x="24220" y="2252"/>
                  </a:lnTo>
                  <a:cubicBezTo>
                    <a:pt x="24620" y="2252"/>
                    <a:pt x="24956" y="1915"/>
                    <a:pt x="24956" y="1495"/>
                  </a:cubicBezTo>
                  <a:lnTo>
                    <a:pt x="24956" y="759"/>
                  </a:lnTo>
                  <a:cubicBezTo>
                    <a:pt x="24956" y="339"/>
                    <a:pt x="24620" y="2"/>
                    <a:pt x="24220" y="2"/>
                  </a:cubicBezTo>
                  <a:lnTo>
                    <a:pt x="4163" y="2"/>
                  </a:lnTo>
                  <a:cubicBezTo>
                    <a:pt x="4125" y="1"/>
                    <a:pt x="4087" y="1"/>
                    <a:pt x="4049" y="1"/>
                  </a:cubicBezTo>
                  <a:close/>
                </a:path>
              </a:pathLst>
            </a:custGeom>
            <a:solidFill>
              <a:srgbClr val="a9bbc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8" name="CustomShape 36"/>
            <p:cNvSpPr/>
            <p:nvPr/>
          </p:nvSpPr>
          <p:spPr>
            <a:xfrm>
              <a:off x="1969560" y="1960200"/>
              <a:ext cx="21240" cy="33480"/>
            </a:xfrm>
            <a:custGeom>
              <a:avLst/>
              <a:gdLst/>
              <a:ahLst/>
              <a:rect l="l" t="t" r="r" b="b"/>
              <a:pathLst>
                <a:path w="1431" h="2250">
                  <a:moveTo>
                    <a:pt x="0" y="0"/>
                  </a:moveTo>
                  <a:lnTo>
                    <a:pt x="0" y="2250"/>
                  </a:lnTo>
                  <a:lnTo>
                    <a:pt x="673" y="2250"/>
                  </a:lnTo>
                  <a:cubicBezTo>
                    <a:pt x="1094" y="2250"/>
                    <a:pt x="1430" y="1913"/>
                    <a:pt x="1430" y="1493"/>
                  </a:cubicBezTo>
                  <a:lnTo>
                    <a:pt x="1430" y="757"/>
                  </a:lnTo>
                  <a:cubicBezTo>
                    <a:pt x="1430" y="337"/>
                    <a:pt x="1094" y="0"/>
                    <a:pt x="673" y="0"/>
                  </a:cubicBezTo>
                  <a:close/>
                </a:path>
              </a:pathLst>
            </a:custGeom>
            <a:solidFill>
              <a:srgbClr val="97acb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9" name="CustomShape 37"/>
            <p:cNvSpPr/>
            <p:nvPr/>
          </p:nvSpPr>
          <p:spPr>
            <a:xfrm>
              <a:off x="1969560" y="2047680"/>
              <a:ext cx="21240" cy="33480"/>
            </a:xfrm>
            <a:custGeom>
              <a:avLst/>
              <a:gdLst/>
              <a:ahLst/>
              <a:rect l="l" t="t" r="r" b="b"/>
              <a:pathLst>
                <a:path w="1431" h="2251">
                  <a:moveTo>
                    <a:pt x="0" y="1"/>
                  </a:moveTo>
                  <a:lnTo>
                    <a:pt x="0" y="2251"/>
                  </a:lnTo>
                  <a:lnTo>
                    <a:pt x="673" y="2251"/>
                  </a:lnTo>
                  <a:cubicBezTo>
                    <a:pt x="1094" y="2251"/>
                    <a:pt x="1430" y="1914"/>
                    <a:pt x="1430" y="1494"/>
                  </a:cubicBezTo>
                  <a:lnTo>
                    <a:pt x="1430" y="737"/>
                  </a:lnTo>
                  <a:cubicBezTo>
                    <a:pt x="1430" y="337"/>
                    <a:pt x="1094" y="1"/>
                    <a:pt x="673" y="1"/>
                  </a:cubicBezTo>
                  <a:close/>
                </a:path>
              </a:pathLst>
            </a:custGeom>
            <a:solidFill>
              <a:srgbClr val="97acb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0" name="CustomShape 38"/>
            <p:cNvSpPr/>
            <p:nvPr/>
          </p:nvSpPr>
          <p:spPr>
            <a:xfrm>
              <a:off x="1679400" y="2020680"/>
              <a:ext cx="52200" cy="52200"/>
            </a:xfrm>
            <a:custGeom>
              <a:avLst/>
              <a:gdLst/>
              <a:ahLst/>
              <a:rect l="l" t="t" r="r" b="b"/>
              <a:pathLst>
                <a:path w="3512" h="3522">
                  <a:moveTo>
                    <a:pt x="736" y="1"/>
                  </a:moveTo>
                  <a:cubicBezTo>
                    <a:pt x="336" y="1"/>
                    <a:pt x="0" y="337"/>
                    <a:pt x="0" y="758"/>
                  </a:cubicBezTo>
                  <a:lnTo>
                    <a:pt x="0" y="2776"/>
                  </a:lnTo>
                  <a:cubicBezTo>
                    <a:pt x="0" y="3205"/>
                    <a:pt x="349" y="3521"/>
                    <a:pt x="752" y="3521"/>
                  </a:cubicBezTo>
                  <a:cubicBezTo>
                    <a:pt x="843" y="3521"/>
                    <a:pt x="937" y="3505"/>
                    <a:pt x="1030" y="3470"/>
                  </a:cubicBezTo>
                  <a:lnTo>
                    <a:pt x="1787" y="3155"/>
                  </a:lnTo>
                  <a:lnTo>
                    <a:pt x="2460" y="3449"/>
                  </a:lnTo>
                  <a:cubicBezTo>
                    <a:pt x="2560" y="3491"/>
                    <a:pt x="2662" y="3510"/>
                    <a:pt x="2760" y="3510"/>
                  </a:cubicBezTo>
                  <a:cubicBezTo>
                    <a:pt x="3160" y="3510"/>
                    <a:pt x="3511" y="3193"/>
                    <a:pt x="3511" y="2755"/>
                  </a:cubicBezTo>
                  <a:lnTo>
                    <a:pt x="3511" y="758"/>
                  </a:lnTo>
                  <a:cubicBezTo>
                    <a:pt x="3511" y="337"/>
                    <a:pt x="3175" y="1"/>
                    <a:pt x="277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1" name="CustomShape 39"/>
            <p:cNvSpPr/>
            <p:nvPr/>
          </p:nvSpPr>
          <p:spPr>
            <a:xfrm>
              <a:off x="1641240" y="2114640"/>
              <a:ext cx="315360" cy="53640"/>
            </a:xfrm>
            <a:custGeom>
              <a:avLst/>
              <a:gdLst/>
              <a:ahLst/>
              <a:rect l="l" t="t" r="r" b="b"/>
              <a:pathLst>
                <a:path w="21088" h="3596">
                  <a:moveTo>
                    <a:pt x="0" y="0"/>
                  </a:moveTo>
                  <a:lnTo>
                    <a:pt x="0" y="3595"/>
                  </a:lnTo>
                  <a:lnTo>
                    <a:pt x="19300" y="3595"/>
                  </a:lnTo>
                  <a:cubicBezTo>
                    <a:pt x="20289" y="3595"/>
                    <a:pt x="21088" y="2796"/>
                    <a:pt x="21088" y="1808"/>
                  </a:cubicBezTo>
                  <a:cubicBezTo>
                    <a:pt x="21088" y="820"/>
                    <a:pt x="20289" y="0"/>
                    <a:pt x="19300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2" name="CustomShape 40"/>
            <p:cNvSpPr/>
            <p:nvPr/>
          </p:nvSpPr>
          <p:spPr>
            <a:xfrm>
              <a:off x="1641240" y="2114640"/>
              <a:ext cx="315360" cy="53640"/>
            </a:xfrm>
            <a:custGeom>
              <a:avLst/>
              <a:gdLst/>
              <a:ahLst/>
              <a:rect l="l" t="t" r="r" b="b"/>
              <a:pathLst>
                <a:path w="21088" h="3596">
                  <a:moveTo>
                    <a:pt x="19279" y="0"/>
                  </a:moveTo>
                  <a:cubicBezTo>
                    <a:pt x="19679" y="1178"/>
                    <a:pt x="18817" y="2397"/>
                    <a:pt x="17576" y="2397"/>
                  </a:cubicBezTo>
                  <a:lnTo>
                    <a:pt x="0" y="2397"/>
                  </a:lnTo>
                  <a:lnTo>
                    <a:pt x="0" y="3595"/>
                  </a:lnTo>
                  <a:lnTo>
                    <a:pt x="19300" y="3595"/>
                  </a:lnTo>
                  <a:cubicBezTo>
                    <a:pt x="20289" y="3595"/>
                    <a:pt x="21088" y="2796"/>
                    <a:pt x="21088" y="1808"/>
                  </a:cubicBezTo>
                  <a:cubicBezTo>
                    <a:pt x="21088" y="820"/>
                    <a:pt x="20289" y="0"/>
                    <a:pt x="19300" y="0"/>
                  </a:cubicBez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3" name="CustomShape 41"/>
            <p:cNvSpPr/>
            <p:nvPr/>
          </p:nvSpPr>
          <p:spPr>
            <a:xfrm>
              <a:off x="1618560" y="2081160"/>
              <a:ext cx="370080" cy="120600"/>
            </a:xfrm>
            <a:custGeom>
              <a:avLst/>
              <a:gdLst/>
              <a:ahLst/>
              <a:rect l="l" t="t" r="r" b="b"/>
              <a:pathLst>
                <a:path w="24746" h="8074">
                  <a:moveTo>
                    <a:pt x="757" y="1"/>
                  </a:moveTo>
                  <a:cubicBezTo>
                    <a:pt x="337" y="1"/>
                    <a:pt x="0" y="337"/>
                    <a:pt x="0" y="757"/>
                  </a:cubicBezTo>
                  <a:lnTo>
                    <a:pt x="0" y="1493"/>
                  </a:lnTo>
                  <a:cubicBezTo>
                    <a:pt x="0" y="1914"/>
                    <a:pt x="337" y="2250"/>
                    <a:pt x="757" y="2250"/>
                  </a:cubicBezTo>
                  <a:lnTo>
                    <a:pt x="20772" y="2250"/>
                  </a:lnTo>
                  <a:cubicBezTo>
                    <a:pt x="21782" y="2250"/>
                    <a:pt x="22602" y="3070"/>
                    <a:pt x="22602" y="4079"/>
                  </a:cubicBezTo>
                  <a:cubicBezTo>
                    <a:pt x="22602" y="5067"/>
                    <a:pt x="21803" y="5845"/>
                    <a:pt x="20814" y="5845"/>
                  </a:cubicBezTo>
                  <a:lnTo>
                    <a:pt x="20814" y="5824"/>
                  </a:lnTo>
                  <a:lnTo>
                    <a:pt x="757" y="5824"/>
                  </a:lnTo>
                  <a:cubicBezTo>
                    <a:pt x="337" y="5824"/>
                    <a:pt x="0" y="6161"/>
                    <a:pt x="0" y="6581"/>
                  </a:cubicBezTo>
                  <a:lnTo>
                    <a:pt x="0" y="7338"/>
                  </a:lnTo>
                  <a:cubicBezTo>
                    <a:pt x="0" y="7738"/>
                    <a:pt x="337" y="8074"/>
                    <a:pt x="757" y="8074"/>
                  </a:cubicBezTo>
                  <a:lnTo>
                    <a:pt x="20814" y="8074"/>
                  </a:lnTo>
                  <a:cubicBezTo>
                    <a:pt x="23001" y="8032"/>
                    <a:pt x="24746" y="6224"/>
                    <a:pt x="24746" y="4037"/>
                  </a:cubicBezTo>
                  <a:cubicBezTo>
                    <a:pt x="24746" y="1851"/>
                    <a:pt x="23001" y="64"/>
                    <a:pt x="20814" y="1"/>
                  </a:cubicBezTo>
                  <a:close/>
                </a:path>
              </a:pathLst>
            </a:custGeom>
            <a:solidFill>
              <a:srgbClr val="97acb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4" name="CustomShape 42"/>
            <p:cNvSpPr/>
            <p:nvPr/>
          </p:nvSpPr>
          <p:spPr>
            <a:xfrm>
              <a:off x="1911600" y="2081520"/>
              <a:ext cx="77400" cy="120600"/>
            </a:xfrm>
            <a:custGeom>
              <a:avLst/>
              <a:gdLst/>
              <a:ahLst/>
              <a:rect l="l" t="t" r="r" b="b"/>
              <a:pathLst>
                <a:path w="5194" h="8074">
                  <a:moveTo>
                    <a:pt x="1" y="1"/>
                  </a:moveTo>
                  <a:cubicBezTo>
                    <a:pt x="2188" y="43"/>
                    <a:pt x="3933" y="1851"/>
                    <a:pt x="3933" y="4037"/>
                  </a:cubicBezTo>
                  <a:cubicBezTo>
                    <a:pt x="3933" y="6224"/>
                    <a:pt x="2188" y="8011"/>
                    <a:pt x="1" y="8074"/>
                  </a:cubicBezTo>
                  <a:lnTo>
                    <a:pt x="1262" y="8074"/>
                  </a:lnTo>
                  <a:cubicBezTo>
                    <a:pt x="3449" y="8011"/>
                    <a:pt x="5194" y="6224"/>
                    <a:pt x="5194" y="4037"/>
                  </a:cubicBezTo>
                  <a:cubicBezTo>
                    <a:pt x="5194" y="1851"/>
                    <a:pt x="3449" y="43"/>
                    <a:pt x="1262" y="1"/>
                  </a:cubicBezTo>
                  <a:close/>
                </a:path>
              </a:pathLst>
            </a:custGeom>
            <a:solidFill>
              <a:srgbClr val="7b90a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5" name="CustomShape 43"/>
            <p:cNvSpPr/>
            <p:nvPr/>
          </p:nvSpPr>
          <p:spPr>
            <a:xfrm>
              <a:off x="1877400" y="2141640"/>
              <a:ext cx="52560" cy="52200"/>
            </a:xfrm>
            <a:custGeom>
              <a:avLst/>
              <a:gdLst/>
              <a:ahLst/>
              <a:rect l="l" t="t" r="r" b="b"/>
              <a:pathLst>
                <a:path w="3533" h="3511">
                  <a:moveTo>
                    <a:pt x="720" y="0"/>
                  </a:moveTo>
                  <a:cubicBezTo>
                    <a:pt x="317" y="0"/>
                    <a:pt x="0" y="329"/>
                    <a:pt x="0" y="737"/>
                  </a:cubicBezTo>
                  <a:lnTo>
                    <a:pt x="0" y="2734"/>
                  </a:lnTo>
                  <a:cubicBezTo>
                    <a:pt x="0" y="3173"/>
                    <a:pt x="365" y="3489"/>
                    <a:pt x="759" y="3489"/>
                  </a:cubicBezTo>
                  <a:cubicBezTo>
                    <a:pt x="856" y="3489"/>
                    <a:pt x="956" y="3470"/>
                    <a:pt x="1052" y="3428"/>
                  </a:cubicBezTo>
                  <a:lnTo>
                    <a:pt x="1745" y="3134"/>
                  </a:lnTo>
                  <a:lnTo>
                    <a:pt x="2502" y="3449"/>
                  </a:lnTo>
                  <a:cubicBezTo>
                    <a:pt x="2599" y="3491"/>
                    <a:pt x="2697" y="3510"/>
                    <a:pt x="2794" y="3510"/>
                  </a:cubicBezTo>
                  <a:cubicBezTo>
                    <a:pt x="3182" y="3510"/>
                    <a:pt x="3532" y="3197"/>
                    <a:pt x="3532" y="2776"/>
                  </a:cubicBezTo>
                  <a:lnTo>
                    <a:pt x="3532" y="737"/>
                  </a:lnTo>
                  <a:cubicBezTo>
                    <a:pt x="3532" y="349"/>
                    <a:pt x="3215" y="0"/>
                    <a:pt x="2811" y="0"/>
                  </a:cubicBezTo>
                  <a:cubicBezTo>
                    <a:pt x="2799" y="0"/>
                    <a:pt x="2787" y="1"/>
                    <a:pt x="2776" y="1"/>
                  </a:cubicBezTo>
                  <a:lnTo>
                    <a:pt x="757" y="1"/>
                  </a:lnTo>
                  <a:cubicBezTo>
                    <a:pt x="745" y="1"/>
                    <a:pt x="732" y="0"/>
                    <a:pt x="72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86" name="Group 44"/>
          <p:cNvGrpSpPr/>
          <p:nvPr/>
        </p:nvGrpSpPr>
        <p:grpSpPr>
          <a:xfrm>
            <a:off x="3809880" y="1636560"/>
            <a:ext cx="875160" cy="1014840"/>
            <a:chOff x="3809880" y="1636560"/>
            <a:chExt cx="875160" cy="1014840"/>
          </a:xfrm>
        </p:grpSpPr>
        <p:sp>
          <p:nvSpPr>
            <p:cNvPr id="1787" name="CustomShape 45"/>
            <p:cNvSpPr/>
            <p:nvPr/>
          </p:nvSpPr>
          <p:spPr>
            <a:xfrm>
              <a:off x="3809880" y="1636560"/>
              <a:ext cx="875160" cy="1014840"/>
            </a:xfrm>
            <a:custGeom>
              <a:avLst/>
              <a:gdLst/>
              <a:ahLst/>
              <a:rect l="l" t="t" r="r" b="b"/>
              <a:pathLst>
                <a:path w="26211" h="30366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algn="bl" dir="2384983" dist="47291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788" name="CustomShape 46"/>
            <p:cNvSpPr/>
            <p:nvPr/>
          </p:nvSpPr>
          <p:spPr>
            <a:xfrm>
              <a:off x="3852720" y="1675800"/>
              <a:ext cx="803880" cy="92196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9" name="CustomShape 47"/>
            <p:cNvSpPr/>
            <p:nvPr/>
          </p:nvSpPr>
          <p:spPr>
            <a:xfrm>
              <a:off x="3852720" y="1675800"/>
              <a:ext cx="803880" cy="92196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0" name="CustomShape 48"/>
            <p:cNvSpPr/>
            <p:nvPr/>
          </p:nvSpPr>
          <p:spPr>
            <a:xfrm>
              <a:off x="3895560" y="2598120"/>
              <a:ext cx="729000" cy="3168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1" name="CustomShape 49"/>
            <p:cNvSpPr/>
            <p:nvPr/>
          </p:nvSpPr>
          <p:spPr>
            <a:xfrm>
              <a:off x="3895560" y="2598120"/>
              <a:ext cx="729000" cy="3168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2" name="CustomShape 50"/>
            <p:cNvSpPr/>
            <p:nvPr/>
          </p:nvSpPr>
          <p:spPr>
            <a:xfrm>
              <a:off x="3852720" y="1675800"/>
              <a:ext cx="803880" cy="6732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3" name="CustomShape 51"/>
            <p:cNvSpPr/>
            <p:nvPr/>
          </p:nvSpPr>
          <p:spPr>
            <a:xfrm>
              <a:off x="3852720" y="1675800"/>
              <a:ext cx="803880" cy="6732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94" name="CustomShape 52"/>
          <p:cNvSpPr/>
          <p:nvPr/>
        </p:nvSpPr>
        <p:spPr>
          <a:xfrm>
            <a:off x="2876400" y="2776320"/>
            <a:ext cx="2742120" cy="36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382d4b"/>
                </a:solidFill>
                <a:latin typeface="Fjalla One"/>
                <a:ea typeface="Fjalla One"/>
              </a:rPr>
              <a:t>GPA Calculator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795" name="CustomShape 53"/>
          <p:cNvSpPr/>
          <p:nvPr/>
        </p:nvSpPr>
        <p:spPr>
          <a:xfrm>
            <a:off x="2876400" y="1997280"/>
            <a:ext cx="2742120" cy="36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382d4b"/>
                </a:solidFill>
                <a:latin typeface="Fjalla One"/>
                <a:ea typeface="Fjalla One"/>
              </a:rPr>
              <a:t>GPA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796" name="CustomShape 54"/>
          <p:cNvSpPr/>
          <p:nvPr/>
        </p:nvSpPr>
        <p:spPr>
          <a:xfrm>
            <a:off x="3401640" y="3196440"/>
            <a:ext cx="1692000" cy="101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382d4b"/>
                </a:solidFill>
                <a:latin typeface="Chivo"/>
                <a:ea typeface="Chivo"/>
              </a:rPr>
              <a:t>Calculates the GBA for the subjects of the first year</a:t>
            </a:r>
            <a:endParaRPr b="0" lang="en-US" sz="1500" spc="-1" strike="noStrike">
              <a:latin typeface="Arial"/>
            </a:endParaRPr>
          </a:p>
        </p:txBody>
      </p:sp>
      <p:grpSp>
        <p:nvGrpSpPr>
          <p:cNvPr id="1797" name="Group 55"/>
          <p:cNvGrpSpPr/>
          <p:nvPr/>
        </p:nvGrpSpPr>
        <p:grpSpPr>
          <a:xfrm>
            <a:off x="1765080" y="379080"/>
            <a:ext cx="5613480" cy="777960"/>
            <a:chOff x="1765080" y="379080"/>
            <a:chExt cx="5613480" cy="777960"/>
          </a:xfrm>
        </p:grpSpPr>
        <p:sp>
          <p:nvSpPr>
            <p:cNvPr id="1798" name="CustomShape 56"/>
            <p:cNvSpPr/>
            <p:nvPr/>
          </p:nvSpPr>
          <p:spPr>
            <a:xfrm>
              <a:off x="1833120" y="469440"/>
              <a:ext cx="5476320" cy="604800"/>
            </a:xfrm>
            <a:custGeom>
              <a:avLst/>
              <a:gdLst/>
              <a:ahLst/>
              <a:rect l="l" t="t" r="r" b="b"/>
              <a:pathLst>
                <a:path w="277520" h="34573">
                  <a:moveTo>
                    <a:pt x="1" y="1"/>
                  </a:moveTo>
                  <a:lnTo>
                    <a:pt x="1" y="34573"/>
                  </a:lnTo>
                  <a:lnTo>
                    <a:pt x="277519" y="34573"/>
                  </a:lnTo>
                  <a:lnTo>
                    <a:pt x="2775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algn="bl" dir="4206196" dist="142804" rotWithShape="0">
                <a:srgbClr val="000000">
                  <a:alpha val="41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799" name="CustomShape 57"/>
            <p:cNvSpPr/>
            <p:nvPr/>
          </p:nvSpPr>
          <p:spPr>
            <a:xfrm>
              <a:off x="1765080" y="379080"/>
              <a:ext cx="5610240" cy="90360"/>
            </a:xfrm>
            <a:custGeom>
              <a:avLst/>
              <a:gdLst/>
              <a:ahLst/>
              <a:rect l="l" t="t" r="r" b="b"/>
              <a:pathLst>
                <a:path w="285750" h="5174">
                  <a:moveTo>
                    <a:pt x="4469" y="5174"/>
                  </a:moveTo>
                  <a:lnTo>
                    <a:pt x="0" y="0"/>
                  </a:lnTo>
                  <a:lnTo>
                    <a:pt x="285750" y="0"/>
                  </a:lnTo>
                  <a:lnTo>
                    <a:pt x="281987" y="5174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0" name="CustomShape 58"/>
            <p:cNvSpPr/>
            <p:nvPr/>
          </p:nvSpPr>
          <p:spPr>
            <a:xfrm>
              <a:off x="1765080" y="379080"/>
              <a:ext cx="77760" cy="773640"/>
            </a:xfrm>
            <a:custGeom>
              <a:avLst/>
              <a:gdLst/>
              <a:ahLst/>
              <a:rect l="l" t="t" r="r" b="b"/>
              <a:pathLst>
                <a:path w="4469" h="44214">
                  <a:moveTo>
                    <a:pt x="0" y="0"/>
                  </a:moveTo>
                  <a:lnTo>
                    <a:pt x="0" y="44214"/>
                  </a:lnTo>
                  <a:lnTo>
                    <a:pt x="4469" y="39746"/>
                  </a:lnTo>
                  <a:lnTo>
                    <a:pt x="4469" y="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1" name="CustomShape 59"/>
            <p:cNvSpPr/>
            <p:nvPr/>
          </p:nvSpPr>
          <p:spPr>
            <a:xfrm>
              <a:off x="7310160" y="379080"/>
              <a:ext cx="65520" cy="773640"/>
            </a:xfrm>
            <a:custGeom>
              <a:avLst/>
              <a:gdLst/>
              <a:ahLst/>
              <a:rect l="l" t="t" r="r" b="b"/>
              <a:pathLst>
                <a:path w="3763" h="44214">
                  <a:moveTo>
                    <a:pt x="3763" y="0"/>
                  </a:moveTo>
                  <a:lnTo>
                    <a:pt x="0" y="5174"/>
                  </a:lnTo>
                  <a:lnTo>
                    <a:pt x="0" y="39746"/>
                  </a:lnTo>
                  <a:lnTo>
                    <a:pt x="3763" y="44214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2" name="CustomShape 60"/>
            <p:cNvSpPr/>
            <p:nvPr/>
          </p:nvSpPr>
          <p:spPr>
            <a:xfrm>
              <a:off x="1765080" y="1075680"/>
              <a:ext cx="5613480" cy="81360"/>
            </a:xfrm>
            <a:custGeom>
              <a:avLst/>
              <a:gdLst/>
              <a:ahLst/>
              <a:rect l="l" t="t" r="r" b="b"/>
              <a:pathLst>
                <a:path w="224515" h="3268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36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3" name="CustomShape 61"/>
            <p:cNvSpPr/>
            <p:nvPr/>
          </p:nvSpPr>
          <p:spPr>
            <a:xfrm flipH="1" rot="10800000">
              <a:off x="1764720" y="379440"/>
              <a:ext cx="5613480" cy="96120"/>
            </a:xfrm>
            <a:custGeom>
              <a:avLst/>
              <a:gdLst/>
              <a:ahLst/>
              <a:rect l="l" t="t" r="r" b="b"/>
              <a:pathLst>
                <a:path w="224515" h="3268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36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04" name="TextShape 62"/>
          <p:cNvSpPr txBox="1"/>
          <p:nvPr/>
        </p:nvSpPr>
        <p:spPr>
          <a:xfrm>
            <a:off x="720000" y="539640"/>
            <a:ext cx="7703640" cy="4568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Fjalla One"/>
                <a:ea typeface="Fjalla One"/>
              </a:rPr>
              <a:t>Solver’s sections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805" name="Group 63"/>
          <p:cNvGrpSpPr/>
          <p:nvPr/>
        </p:nvGrpSpPr>
        <p:grpSpPr>
          <a:xfrm>
            <a:off x="6540480" y="1765080"/>
            <a:ext cx="511200" cy="713160"/>
            <a:chOff x="6540480" y="1765080"/>
            <a:chExt cx="511200" cy="713160"/>
          </a:xfrm>
        </p:grpSpPr>
        <p:sp>
          <p:nvSpPr>
            <p:cNvPr id="1806" name="CustomShape 64"/>
            <p:cNvSpPr/>
            <p:nvPr/>
          </p:nvSpPr>
          <p:spPr>
            <a:xfrm>
              <a:off x="6789600" y="1765080"/>
              <a:ext cx="65520" cy="67680"/>
            </a:xfrm>
            <a:custGeom>
              <a:avLst/>
              <a:gdLst/>
              <a:ahLst/>
              <a:rect l="l" t="t" r="r" b="b"/>
              <a:pathLst>
                <a:path w="1155" h="1360">
                  <a:moveTo>
                    <a:pt x="133" y="0"/>
                  </a:moveTo>
                  <a:cubicBezTo>
                    <a:pt x="58" y="0"/>
                    <a:pt x="0" y="55"/>
                    <a:pt x="0" y="133"/>
                  </a:cubicBezTo>
                  <a:lnTo>
                    <a:pt x="0" y="1129"/>
                  </a:lnTo>
                  <a:lnTo>
                    <a:pt x="1155" y="1360"/>
                  </a:lnTo>
                  <a:cubicBezTo>
                    <a:pt x="1155" y="306"/>
                    <a:pt x="476" y="60"/>
                    <a:pt x="159" y="3"/>
                  </a:cubicBezTo>
                  <a:cubicBezTo>
                    <a:pt x="150" y="1"/>
                    <a:pt x="141" y="0"/>
                    <a:pt x="133" y="0"/>
                  </a:cubicBez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7" name="CustomShape 65"/>
            <p:cNvSpPr/>
            <p:nvPr/>
          </p:nvSpPr>
          <p:spPr>
            <a:xfrm>
              <a:off x="6737760" y="1810080"/>
              <a:ext cx="301680" cy="507240"/>
            </a:xfrm>
            <a:custGeom>
              <a:avLst/>
              <a:gdLst/>
              <a:ahLst/>
              <a:rect l="l" t="t" r="r" b="b"/>
              <a:pathLst>
                <a:path w="5284" h="10135">
                  <a:moveTo>
                    <a:pt x="419" y="1"/>
                  </a:moveTo>
                  <a:cubicBezTo>
                    <a:pt x="304" y="1"/>
                    <a:pt x="203" y="73"/>
                    <a:pt x="188" y="174"/>
                  </a:cubicBezTo>
                  <a:lnTo>
                    <a:pt x="1" y="1155"/>
                  </a:lnTo>
                  <a:lnTo>
                    <a:pt x="2758" y="5760"/>
                  </a:lnTo>
                  <a:lnTo>
                    <a:pt x="2989" y="10134"/>
                  </a:lnTo>
                  <a:lnTo>
                    <a:pt x="4129" y="10134"/>
                  </a:lnTo>
                  <a:cubicBezTo>
                    <a:pt x="4129" y="7363"/>
                    <a:pt x="5284" y="6684"/>
                    <a:pt x="5284" y="4144"/>
                  </a:cubicBezTo>
                  <a:cubicBezTo>
                    <a:pt x="5284" y="275"/>
                    <a:pt x="1329" y="15"/>
                    <a:pt x="41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8" name="CustomShape 66"/>
            <p:cNvSpPr/>
            <p:nvPr/>
          </p:nvSpPr>
          <p:spPr>
            <a:xfrm>
              <a:off x="6540480" y="1851840"/>
              <a:ext cx="486720" cy="487800"/>
            </a:xfrm>
            <a:custGeom>
              <a:avLst/>
              <a:gdLst/>
              <a:ahLst/>
              <a:rect l="l" t="t" r="r" b="b"/>
              <a:pathLst>
                <a:path w="8518" h="9746">
                  <a:moveTo>
                    <a:pt x="3367" y="0"/>
                  </a:moveTo>
                  <a:cubicBezTo>
                    <a:pt x="3145" y="0"/>
                    <a:pt x="2923" y="10"/>
                    <a:pt x="2700" y="31"/>
                  </a:cubicBezTo>
                  <a:cubicBezTo>
                    <a:pt x="2469" y="60"/>
                    <a:pt x="2281" y="262"/>
                    <a:pt x="2296" y="493"/>
                  </a:cubicBezTo>
                  <a:lnTo>
                    <a:pt x="2296" y="781"/>
                  </a:lnTo>
                  <a:lnTo>
                    <a:pt x="159" y="2903"/>
                  </a:lnTo>
                  <a:cubicBezTo>
                    <a:pt x="58" y="3019"/>
                    <a:pt x="1" y="3163"/>
                    <a:pt x="29" y="3322"/>
                  </a:cubicBezTo>
                  <a:lnTo>
                    <a:pt x="188" y="4087"/>
                  </a:lnTo>
                  <a:cubicBezTo>
                    <a:pt x="203" y="4174"/>
                    <a:pt x="275" y="4246"/>
                    <a:pt x="361" y="4260"/>
                  </a:cubicBezTo>
                  <a:cubicBezTo>
                    <a:pt x="616" y="4315"/>
                    <a:pt x="853" y="4338"/>
                    <a:pt x="1071" y="4338"/>
                  </a:cubicBezTo>
                  <a:cubicBezTo>
                    <a:pt x="1889" y="4338"/>
                    <a:pt x="2444" y="4009"/>
                    <a:pt x="2729" y="3770"/>
                  </a:cubicBezTo>
                  <a:cubicBezTo>
                    <a:pt x="2816" y="3700"/>
                    <a:pt x="2930" y="3661"/>
                    <a:pt x="3045" y="3661"/>
                  </a:cubicBezTo>
                  <a:cubicBezTo>
                    <a:pt x="3120" y="3661"/>
                    <a:pt x="3195" y="3678"/>
                    <a:pt x="3263" y="3712"/>
                  </a:cubicBezTo>
                  <a:cubicBezTo>
                    <a:pt x="3612" y="3930"/>
                    <a:pt x="4018" y="4033"/>
                    <a:pt x="4426" y="4033"/>
                  </a:cubicBezTo>
                  <a:cubicBezTo>
                    <a:pt x="4559" y="4033"/>
                    <a:pt x="4691" y="4022"/>
                    <a:pt x="4822" y="4000"/>
                  </a:cubicBezTo>
                  <a:lnTo>
                    <a:pt x="4822" y="4000"/>
                  </a:lnTo>
                  <a:cubicBezTo>
                    <a:pt x="2729" y="6108"/>
                    <a:pt x="2065" y="7537"/>
                    <a:pt x="2065" y="8374"/>
                  </a:cubicBezTo>
                  <a:cubicBezTo>
                    <a:pt x="2065" y="8908"/>
                    <a:pt x="2310" y="9428"/>
                    <a:pt x="2743" y="9746"/>
                  </a:cubicBezTo>
                  <a:lnTo>
                    <a:pt x="7810" y="9746"/>
                  </a:lnTo>
                  <a:cubicBezTo>
                    <a:pt x="7810" y="9746"/>
                    <a:pt x="7059" y="8605"/>
                    <a:pt x="7882" y="4794"/>
                  </a:cubicBezTo>
                  <a:cubicBezTo>
                    <a:pt x="8517" y="1864"/>
                    <a:pt x="7088" y="810"/>
                    <a:pt x="5472" y="291"/>
                  </a:cubicBezTo>
                  <a:cubicBezTo>
                    <a:pt x="4789" y="103"/>
                    <a:pt x="4081" y="0"/>
                    <a:pt x="3367" y="0"/>
                  </a:cubicBezTo>
                  <a:close/>
                </a:path>
              </a:pathLst>
            </a:custGeom>
            <a:solidFill>
              <a:srgbClr val="b7c5d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9" name="CustomShape 67"/>
            <p:cNvSpPr/>
            <p:nvPr/>
          </p:nvSpPr>
          <p:spPr>
            <a:xfrm>
              <a:off x="6710400" y="1891800"/>
              <a:ext cx="26280" cy="33840"/>
            </a:xfrm>
            <a:custGeom>
              <a:avLst/>
              <a:gdLst/>
              <a:ahLst/>
              <a:rect l="l" t="t" r="r" b="b"/>
              <a:pathLst>
                <a:path w="463" h="680">
                  <a:moveTo>
                    <a:pt x="231" y="1"/>
                  </a:moveTo>
                  <a:cubicBezTo>
                    <a:pt x="123" y="1"/>
                    <a:pt x="15" y="73"/>
                    <a:pt x="0" y="217"/>
                  </a:cubicBezTo>
                  <a:lnTo>
                    <a:pt x="0" y="448"/>
                  </a:lnTo>
                  <a:cubicBezTo>
                    <a:pt x="0" y="564"/>
                    <a:pt x="101" y="679"/>
                    <a:pt x="231" y="679"/>
                  </a:cubicBezTo>
                  <a:cubicBezTo>
                    <a:pt x="361" y="679"/>
                    <a:pt x="462" y="564"/>
                    <a:pt x="462" y="448"/>
                  </a:cubicBezTo>
                  <a:lnTo>
                    <a:pt x="462" y="217"/>
                  </a:lnTo>
                  <a:cubicBezTo>
                    <a:pt x="448" y="73"/>
                    <a:pt x="339" y="1"/>
                    <a:pt x="231" y="1"/>
                  </a:cubicBez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0" name="CustomShape 68"/>
            <p:cNvSpPr/>
            <p:nvPr/>
          </p:nvSpPr>
          <p:spPr>
            <a:xfrm>
              <a:off x="6544800" y="1973160"/>
              <a:ext cx="338040" cy="355680"/>
            </a:xfrm>
            <a:custGeom>
              <a:avLst/>
              <a:gdLst/>
              <a:ahLst/>
              <a:rect l="l" t="t" r="r" b="b"/>
              <a:pathLst>
                <a:path w="5920" h="7113">
                  <a:moveTo>
                    <a:pt x="3146" y="1"/>
                  </a:moveTo>
                  <a:cubicBezTo>
                    <a:pt x="2981" y="1"/>
                    <a:pt x="2828" y="55"/>
                    <a:pt x="2686" y="198"/>
                  </a:cubicBezTo>
                  <a:cubicBezTo>
                    <a:pt x="2244" y="639"/>
                    <a:pt x="1380" y="1081"/>
                    <a:pt x="169" y="1081"/>
                  </a:cubicBezTo>
                  <a:cubicBezTo>
                    <a:pt x="114" y="1081"/>
                    <a:pt x="58" y="1080"/>
                    <a:pt x="1" y="1078"/>
                  </a:cubicBezTo>
                  <a:lnTo>
                    <a:pt x="1" y="1078"/>
                  </a:lnTo>
                  <a:lnTo>
                    <a:pt x="116" y="1670"/>
                  </a:lnTo>
                  <a:cubicBezTo>
                    <a:pt x="145" y="1757"/>
                    <a:pt x="217" y="1829"/>
                    <a:pt x="304" y="1843"/>
                  </a:cubicBezTo>
                  <a:cubicBezTo>
                    <a:pt x="556" y="1898"/>
                    <a:pt x="790" y="1921"/>
                    <a:pt x="1006" y="1921"/>
                  </a:cubicBezTo>
                  <a:cubicBezTo>
                    <a:pt x="1817" y="1921"/>
                    <a:pt x="2375" y="1592"/>
                    <a:pt x="2671" y="1353"/>
                  </a:cubicBezTo>
                  <a:cubicBezTo>
                    <a:pt x="2759" y="1283"/>
                    <a:pt x="2867" y="1244"/>
                    <a:pt x="2978" y="1244"/>
                  </a:cubicBezTo>
                  <a:cubicBezTo>
                    <a:pt x="3050" y="1244"/>
                    <a:pt x="3123" y="1261"/>
                    <a:pt x="3191" y="1295"/>
                  </a:cubicBezTo>
                  <a:cubicBezTo>
                    <a:pt x="3551" y="1513"/>
                    <a:pt x="3951" y="1616"/>
                    <a:pt x="4356" y="1616"/>
                  </a:cubicBezTo>
                  <a:cubicBezTo>
                    <a:pt x="4487" y="1616"/>
                    <a:pt x="4619" y="1605"/>
                    <a:pt x="4750" y="1583"/>
                  </a:cubicBezTo>
                  <a:lnTo>
                    <a:pt x="4750" y="1583"/>
                  </a:lnTo>
                  <a:cubicBezTo>
                    <a:pt x="2642" y="3691"/>
                    <a:pt x="1993" y="5120"/>
                    <a:pt x="1993" y="5957"/>
                  </a:cubicBezTo>
                  <a:cubicBezTo>
                    <a:pt x="1993" y="6376"/>
                    <a:pt x="2152" y="6795"/>
                    <a:pt x="2440" y="7112"/>
                  </a:cubicBezTo>
                  <a:lnTo>
                    <a:pt x="3841" y="7112"/>
                  </a:lnTo>
                  <a:lnTo>
                    <a:pt x="3841" y="6881"/>
                  </a:lnTo>
                  <a:lnTo>
                    <a:pt x="3826" y="6881"/>
                  </a:lnTo>
                  <a:cubicBezTo>
                    <a:pt x="3826" y="6881"/>
                    <a:pt x="2902" y="5264"/>
                    <a:pt x="4519" y="3431"/>
                  </a:cubicBezTo>
                  <a:cubicBezTo>
                    <a:pt x="5919" y="1814"/>
                    <a:pt x="5905" y="963"/>
                    <a:pt x="5789" y="631"/>
                  </a:cubicBezTo>
                  <a:cubicBezTo>
                    <a:pt x="5750" y="527"/>
                    <a:pt x="5653" y="470"/>
                    <a:pt x="5550" y="470"/>
                  </a:cubicBezTo>
                  <a:cubicBezTo>
                    <a:pt x="5538" y="470"/>
                    <a:pt x="5527" y="470"/>
                    <a:pt x="5515" y="472"/>
                  </a:cubicBezTo>
                  <a:cubicBezTo>
                    <a:pt x="5366" y="509"/>
                    <a:pt x="5223" y="524"/>
                    <a:pt x="5085" y="524"/>
                  </a:cubicBezTo>
                  <a:cubicBezTo>
                    <a:pt x="4286" y="524"/>
                    <a:pt x="3658" y="1"/>
                    <a:pt x="3146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1" name="CustomShape 69"/>
            <p:cNvSpPr/>
            <p:nvPr/>
          </p:nvSpPr>
          <p:spPr>
            <a:xfrm>
              <a:off x="6632280" y="2317680"/>
              <a:ext cx="394200" cy="57600"/>
            </a:xfrm>
            <a:custGeom>
              <a:avLst/>
              <a:gdLst/>
              <a:ahLst/>
              <a:rect l="l" t="t" r="r" b="b"/>
              <a:pathLst>
                <a:path w="6902" h="1156">
                  <a:moveTo>
                    <a:pt x="448" y="0"/>
                  </a:moveTo>
                  <a:cubicBezTo>
                    <a:pt x="203" y="0"/>
                    <a:pt x="1" y="202"/>
                    <a:pt x="1" y="462"/>
                  </a:cubicBezTo>
                  <a:lnTo>
                    <a:pt x="1" y="1155"/>
                  </a:lnTo>
                  <a:lnTo>
                    <a:pt x="6901" y="1155"/>
                  </a:lnTo>
                  <a:lnTo>
                    <a:pt x="6901" y="462"/>
                  </a:lnTo>
                  <a:cubicBezTo>
                    <a:pt x="6901" y="202"/>
                    <a:pt x="6699" y="0"/>
                    <a:pt x="643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2" name="CustomShape 70"/>
            <p:cNvSpPr/>
            <p:nvPr/>
          </p:nvSpPr>
          <p:spPr>
            <a:xfrm>
              <a:off x="6632280" y="2317680"/>
              <a:ext cx="131040" cy="57600"/>
            </a:xfrm>
            <a:custGeom>
              <a:avLst/>
              <a:gdLst/>
              <a:ahLst/>
              <a:rect l="l" t="t" r="r" b="b"/>
              <a:pathLst>
                <a:path w="2297" h="1156">
                  <a:moveTo>
                    <a:pt x="463" y="0"/>
                  </a:moveTo>
                  <a:cubicBezTo>
                    <a:pt x="203" y="0"/>
                    <a:pt x="1" y="202"/>
                    <a:pt x="1" y="462"/>
                  </a:cubicBezTo>
                  <a:lnTo>
                    <a:pt x="1" y="1155"/>
                  </a:lnTo>
                  <a:lnTo>
                    <a:pt x="1849" y="1155"/>
                  </a:lnTo>
                  <a:lnTo>
                    <a:pt x="1849" y="462"/>
                  </a:lnTo>
                  <a:cubicBezTo>
                    <a:pt x="1849" y="202"/>
                    <a:pt x="2051" y="0"/>
                    <a:pt x="2296" y="0"/>
                  </a:cubicBez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3" name="CustomShape 71"/>
            <p:cNvSpPr/>
            <p:nvPr/>
          </p:nvSpPr>
          <p:spPr>
            <a:xfrm>
              <a:off x="6605640" y="2363760"/>
              <a:ext cx="446040" cy="114480"/>
            </a:xfrm>
            <a:custGeom>
              <a:avLst/>
              <a:gdLst/>
              <a:ahLst/>
              <a:rect l="l" t="t" r="r" b="b"/>
              <a:pathLst>
                <a:path w="7811" h="2296">
                  <a:moveTo>
                    <a:pt x="463" y="0"/>
                  </a:moveTo>
                  <a:cubicBezTo>
                    <a:pt x="203" y="0"/>
                    <a:pt x="1" y="202"/>
                    <a:pt x="1" y="462"/>
                  </a:cubicBezTo>
                  <a:lnTo>
                    <a:pt x="1" y="1833"/>
                  </a:lnTo>
                  <a:cubicBezTo>
                    <a:pt x="1" y="2093"/>
                    <a:pt x="203" y="2295"/>
                    <a:pt x="463" y="2295"/>
                  </a:cubicBezTo>
                  <a:lnTo>
                    <a:pt x="7363" y="2295"/>
                  </a:lnTo>
                  <a:cubicBezTo>
                    <a:pt x="7608" y="2295"/>
                    <a:pt x="7811" y="2093"/>
                    <a:pt x="7811" y="1833"/>
                  </a:cubicBezTo>
                  <a:lnTo>
                    <a:pt x="7811" y="462"/>
                  </a:lnTo>
                  <a:cubicBezTo>
                    <a:pt x="7811" y="202"/>
                    <a:pt x="7608" y="0"/>
                    <a:pt x="7363" y="0"/>
                  </a:cubicBezTo>
                  <a:close/>
                </a:path>
              </a:pathLst>
            </a:custGeom>
            <a:solidFill>
              <a:srgbClr val="b7c5d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4" name="CustomShape 72"/>
            <p:cNvSpPr/>
            <p:nvPr/>
          </p:nvSpPr>
          <p:spPr>
            <a:xfrm>
              <a:off x="6605640" y="2363760"/>
              <a:ext cx="170640" cy="114480"/>
            </a:xfrm>
            <a:custGeom>
              <a:avLst/>
              <a:gdLst/>
              <a:ahLst/>
              <a:rect l="l" t="t" r="r" b="b"/>
              <a:pathLst>
                <a:path w="2990" h="2296">
                  <a:moveTo>
                    <a:pt x="463" y="0"/>
                  </a:moveTo>
                  <a:cubicBezTo>
                    <a:pt x="203" y="0"/>
                    <a:pt x="1" y="202"/>
                    <a:pt x="1" y="448"/>
                  </a:cubicBezTo>
                  <a:lnTo>
                    <a:pt x="1" y="1833"/>
                  </a:lnTo>
                  <a:cubicBezTo>
                    <a:pt x="1" y="2093"/>
                    <a:pt x="203" y="2295"/>
                    <a:pt x="463" y="2295"/>
                  </a:cubicBezTo>
                  <a:lnTo>
                    <a:pt x="2989" y="2295"/>
                  </a:lnTo>
                  <a:cubicBezTo>
                    <a:pt x="2729" y="2295"/>
                    <a:pt x="2527" y="2093"/>
                    <a:pt x="2527" y="1833"/>
                  </a:cubicBezTo>
                  <a:lnTo>
                    <a:pt x="2527" y="448"/>
                  </a:lnTo>
                  <a:cubicBezTo>
                    <a:pt x="2527" y="202"/>
                    <a:pt x="2729" y="0"/>
                    <a:pt x="29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5" name="Group 1"/>
          <p:cNvGrpSpPr/>
          <p:nvPr/>
        </p:nvGrpSpPr>
        <p:grpSpPr>
          <a:xfrm>
            <a:off x="6324480" y="1517760"/>
            <a:ext cx="2044080" cy="3321720"/>
            <a:chOff x="6324480" y="1517760"/>
            <a:chExt cx="2044080" cy="3321720"/>
          </a:xfrm>
        </p:grpSpPr>
        <p:sp>
          <p:nvSpPr>
            <p:cNvPr id="1816" name="CustomShape 2"/>
            <p:cNvSpPr/>
            <p:nvPr/>
          </p:nvSpPr>
          <p:spPr>
            <a:xfrm>
              <a:off x="7246800" y="4735440"/>
              <a:ext cx="1121760" cy="104040"/>
            </a:xfrm>
            <a:prstGeom prst="ellipse">
              <a:avLst/>
            </a:prstGeom>
            <a:solidFill>
              <a:srgbClr val="000000">
                <a:alpha val="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817" name="Google Shape;2559;g1319a96ed1a_0_0" descr=""/>
            <p:cNvPicPr/>
            <p:nvPr/>
          </p:nvPicPr>
          <p:blipFill>
            <a:blip r:embed="rId1"/>
            <a:stretch/>
          </p:blipFill>
          <p:spPr>
            <a:xfrm>
              <a:off x="6324480" y="1517760"/>
              <a:ext cx="2003040" cy="32839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818" name="CustomShape 3"/>
          <p:cNvSpPr/>
          <p:nvPr/>
        </p:nvSpPr>
        <p:spPr>
          <a:xfrm>
            <a:off x="2761200" y="1560960"/>
            <a:ext cx="5046120" cy="192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while noSuccess: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tryAgain()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if Success:</a:t>
            </a:r>
            <a:endParaRPr b="0" lang="en-US" sz="2800" spc="-1" strike="noStrike">
              <a:latin typeface="Arial"/>
            </a:endParaRPr>
          </a:p>
          <a:p>
            <a:pPr marL="457200" indent="457200"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improve()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9" name="Group 1"/>
          <p:cNvGrpSpPr/>
          <p:nvPr/>
        </p:nvGrpSpPr>
        <p:grpSpPr>
          <a:xfrm>
            <a:off x="4725360" y="1640880"/>
            <a:ext cx="3553200" cy="777960"/>
            <a:chOff x="4725360" y="1640880"/>
            <a:chExt cx="3553200" cy="777960"/>
          </a:xfrm>
        </p:grpSpPr>
        <p:sp>
          <p:nvSpPr>
            <p:cNvPr id="1820" name="CustomShape 2"/>
            <p:cNvSpPr/>
            <p:nvPr/>
          </p:nvSpPr>
          <p:spPr>
            <a:xfrm>
              <a:off x="4795920" y="1731600"/>
              <a:ext cx="3436200" cy="604800"/>
            </a:xfrm>
            <a:custGeom>
              <a:avLst/>
              <a:gdLst/>
              <a:ahLst/>
              <a:rect l="l" t="t" r="r" b="b"/>
              <a:pathLst>
                <a:path w="277520" h="34573">
                  <a:moveTo>
                    <a:pt x="1" y="1"/>
                  </a:moveTo>
                  <a:lnTo>
                    <a:pt x="1" y="34573"/>
                  </a:lnTo>
                  <a:lnTo>
                    <a:pt x="277519" y="34573"/>
                  </a:lnTo>
                  <a:lnTo>
                    <a:pt x="2775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algn="bl" dir="3000572" dist="142843" rotWithShape="0">
                <a:srgbClr val="000000">
                  <a:alpha val="41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821" name="CustomShape 3"/>
            <p:cNvSpPr/>
            <p:nvPr/>
          </p:nvSpPr>
          <p:spPr>
            <a:xfrm>
              <a:off x="8213040" y="1640880"/>
              <a:ext cx="65520" cy="773640"/>
            </a:xfrm>
            <a:custGeom>
              <a:avLst/>
              <a:gdLst/>
              <a:ahLst/>
              <a:rect l="l" t="t" r="r" b="b"/>
              <a:pathLst>
                <a:path w="3763" h="44214">
                  <a:moveTo>
                    <a:pt x="3763" y="0"/>
                  </a:moveTo>
                  <a:lnTo>
                    <a:pt x="0" y="5174"/>
                  </a:lnTo>
                  <a:lnTo>
                    <a:pt x="0" y="39746"/>
                  </a:lnTo>
                  <a:lnTo>
                    <a:pt x="3763" y="44214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2" name="CustomShape 4"/>
            <p:cNvSpPr/>
            <p:nvPr/>
          </p:nvSpPr>
          <p:spPr>
            <a:xfrm>
              <a:off x="4725360" y="1640880"/>
              <a:ext cx="77760" cy="773640"/>
            </a:xfrm>
            <a:custGeom>
              <a:avLst/>
              <a:gdLst/>
              <a:ahLst/>
              <a:rect l="l" t="t" r="r" b="b"/>
              <a:pathLst>
                <a:path w="4469" h="44214">
                  <a:moveTo>
                    <a:pt x="0" y="0"/>
                  </a:moveTo>
                  <a:lnTo>
                    <a:pt x="0" y="44214"/>
                  </a:lnTo>
                  <a:lnTo>
                    <a:pt x="4469" y="39746"/>
                  </a:lnTo>
                  <a:lnTo>
                    <a:pt x="4469" y="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3" name="CustomShape 5"/>
            <p:cNvSpPr/>
            <p:nvPr/>
          </p:nvSpPr>
          <p:spPr>
            <a:xfrm>
              <a:off x="4725360" y="2337480"/>
              <a:ext cx="3551400" cy="81360"/>
            </a:xfrm>
            <a:custGeom>
              <a:avLst/>
              <a:gdLst/>
              <a:ahLst/>
              <a:rect l="l" t="t" r="r" b="b"/>
              <a:pathLst>
                <a:path w="224515" h="3268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36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4" name="CustomShape 6"/>
            <p:cNvSpPr/>
            <p:nvPr/>
          </p:nvSpPr>
          <p:spPr>
            <a:xfrm flipH="1" rot="10800000">
              <a:off x="4725360" y="1641600"/>
              <a:ext cx="3553200" cy="96120"/>
            </a:xfrm>
            <a:custGeom>
              <a:avLst/>
              <a:gdLst/>
              <a:ahLst/>
              <a:rect l="l" t="t" r="r" b="b"/>
              <a:pathLst>
                <a:path w="224515" h="3268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36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25" name="TextShape 7"/>
          <p:cNvSpPr txBox="1"/>
          <p:nvPr/>
        </p:nvSpPr>
        <p:spPr>
          <a:xfrm>
            <a:off x="5186880" y="1746360"/>
            <a:ext cx="26301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Fjalla One"/>
                <a:ea typeface="Fjalla One"/>
              </a:rPr>
              <a:t>Python game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6" name="TextShape 8"/>
          <p:cNvSpPr txBox="1"/>
          <p:nvPr/>
        </p:nvSpPr>
        <p:spPr>
          <a:xfrm>
            <a:off x="4883400" y="2606040"/>
            <a:ext cx="3236760" cy="1004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382d4b"/>
                </a:solidFill>
                <a:latin typeface="Chivo"/>
                <a:ea typeface="Chivo"/>
              </a:rPr>
              <a:t>an interactive game made using python programming language and pygame library mainly made for kids</a:t>
            </a:r>
            <a:endParaRPr b="0" lang="en-US" sz="1500" spc="-1" strike="noStrike">
              <a:latin typeface="Arial"/>
            </a:endParaRPr>
          </a:p>
        </p:txBody>
      </p:sp>
      <p:grpSp>
        <p:nvGrpSpPr>
          <p:cNvPr id="1827" name="Group 9"/>
          <p:cNvGrpSpPr/>
          <p:nvPr/>
        </p:nvGrpSpPr>
        <p:grpSpPr>
          <a:xfrm>
            <a:off x="1669320" y="1253880"/>
            <a:ext cx="1733040" cy="2635560"/>
            <a:chOff x="1669320" y="1253880"/>
            <a:chExt cx="1733040" cy="2635560"/>
          </a:xfrm>
        </p:grpSpPr>
        <p:sp>
          <p:nvSpPr>
            <p:cNvPr id="1828" name="CustomShape 10"/>
            <p:cNvSpPr/>
            <p:nvPr/>
          </p:nvSpPr>
          <p:spPr>
            <a:xfrm>
              <a:off x="1669320" y="1253880"/>
              <a:ext cx="1733040" cy="2635560"/>
            </a:xfrm>
            <a:custGeom>
              <a:avLst/>
              <a:gdLst/>
              <a:ahLst/>
              <a:rect l="l" t="t" r="r" b="b"/>
              <a:pathLst>
                <a:path w="33758" h="51329">
                  <a:moveTo>
                    <a:pt x="2587" y="0"/>
                  </a:moveTo>
                  <a:cubicBezTo>
                    <a:pt x="1162" y="0"/>
                    <a:pt x="0" y="1163"/>
                    <a:pt x="0" y="2600"/>
                  </a:cubicBezTo>
                  <a:lnTo>
                    <a:pt x="0" y="48730"/>
                  </a:lnTo>
                  <a:cubicBezTo>
                    <a:pt x="0" y="50167"/>
                    <a:pt x="1162" y="51329"/>
                    <a:pt x="2587" y="51329"/>
                  </a:cubicBezTo>
                  <a:lnTo>
                    <a:pt x="31158" y="51329"/>
                  </a:lnTo>
                  <a:cubicBezTo>
                    <a:pt x="32595" y="51329"/>
                    <a:pt x="33758" y="50167"/>
                    <a:pt x="33758" y="48730"/>
                  </a:cubicBezTo>
                  <a:lnTo>
                    <a:pt x="33758" y="2600"/>
                  </a:lnTo>
                  <a:cubicBezTo>
                    <a:pt x="33758" y="1163"/>
                    <a:pt x="32595" y="0"/>
                    <a:pt x="31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9" name="CustomShape 11"/>
            <p:cNvSpPr/>
            <p:nvPr/>
          </p:nvSpPr>
          <p:spPr>
            <a:xfrm>
              <a:off x="2459160" y="3592080"/>
              <a:ext cx="154080" cy="154800"/>
            </a:xfrm>
            <a:custGeom>
              <a:avLst/>
              <a:gdLst/>
              <a:ahLst/>
              <a:rect l="l" t="t" r="r" b="b"/>
              <a:pathLst>
                <a:path w="3005" h="3020">
                  <a:moveTo>
                    <a:pt x="1503" y="1"/>
                  </a:moveTo>
                  <a:cubicBezTo>
                    <a:pt x="667" y="1"/>
                    <a:pt x="0" y="680"/>
                    <a:pt x="0" y="1504"/>
                  </a:cubicBezTo>
                  <a:cubicBezTo>
                    <a:pt x="0" y="2340"/>
                    <a:pt x="667" y="3019"/>
                    <a:pt x="1503" y="3019"/>
                  </a:cubicBezTo>
                  <a:cubicBezTo>
                    <a:pt x="2326" y="3019"/>
                    <a:pt x="3005" y="2340"/>
                    <a:pt x="3005" y="1504"/>
                  </a:cubicBezTo>
                  <a:cubicBezTo>
                    <a:pt x="3005" y="680"/>
                    <a:pt x="2326" y="1"/>
                    <a:pt x="15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30" name="CustomShape 12"/>
          <p:cNvSpPr/>
          <p:nvPr/>
        </p:nvSpPr>
        <p:spPr>
          <a:xfrm>
            <a:off x="1748880" y="1359360"/>
            <a:ext cx="1555920" cy="2175840"/>
          </a:xfrm>
          <a:prstGeom prst="roundRect">
            <a:avLst>
              <a:gd name="adj" fmla="val 0"/>
            </a:avLst>
          </a:prstGeom>
          <a:blipFill rotWithShape="0">
            <a:blip r:embed="rId1"/>
            <a:stretch>
              <a:fillRect l="21680" t="0" r="21684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831" name="Group 13"/>
          <p:cNvGrpSpPr/>
          <p:nvPr/>
        </p:nvGrpSpPr>
        <p:grpSpPr>
          <a:xfrm>
            <a:off x="776880" y="1746360"/>
            <a:ext cx="1370880" cy="3161880"/>
            <a:chOff x="776880" y="1746360"/>
            <a:chExt cx="1370880" cy="3161880"/>
          </a:xfrm>
        </p:grpSpPr>
        <p:sp>
          <p:nvSpPr>
            <p:cNvPr id="1832" name="CustomShape 14"/>
            <p:cNvSpPr/>
            <p:nvPr/>
          </p:nvSpPr>
          <p:spPr>
            <a:xfrm>
              <a:off x="913320" y="4773600"/>
              <a:ext cx="1234440" cy="134640"/>
            </a:xfrm>
            <a:prstGeom prst="ellipse">
              <a:avLst/>
            </a:prstGeom>
            <a:solidFill>
              <a:srgbClr val="000000">
                <a:alpha val="8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833" name="Google Shape;2579;g13185d10983_0_850" descr=""/>
            <p:cNvPicPr/>
            <p:nvPr/>
          </p:nvPicPr>
          <p:blipFill>
            <a:blip r:embed="rId2"/>
            <a:stretch/>
          </p:blipFill>
          <p:spPr>
            <a:xfrm>
              <a:off x="776880" y="1746360"/>
              <a:ext cx="1370880" cy="3093480"/>
            </a:xfrm>
            <a:prstGeom prst="rect">
              <a:avLst/>
            </a:prstGeom>
            <a:ln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CustomShape 1"/>
          <p:cNvSpPr/>
          <p:nvPr/>
        </p:nvSpPr>
        <p:spPr>
          <a:xfrm>
            <a:off x="3083760" y="1624320"/>
            <a:ext cx="833040" cy="101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5" name="CustomShape 2"/>
          <p:cNvSpPr/>
          <p:nvPr/>
        </p:nvSpPr>
        <p:spPr>
          <a:xfrm>
            <a:off x="3083760" y="3148200"/>
            <a:ext cx="833040" cy="101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6" name="CustomShape 3"/>
          <p:cNvSpPr/>
          <p:nvPr/>
        </p:nvSpPr>
        <p:spPr>
          <a:xfrm>
            <a:off x="5207760" y="2510280"/>
            <a:ext cx="833040" cy="101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837" name="Group 4"/>
          <p:cNvGrpSpPr/>
          <p:nvPr/>
        </p:nvGrpSpPr>
        <p:grpSpPr>
          <a:xfrm>
            <a:off x="1765080" y="379080"/>
            <a:ext cx="5613480" cy="777960"/>
            <a:chOff x="1765080" y="379080"/>
            <a:chExt cx="5613480" cy="777960"/>
          </a:xfrm>
        </p:grpSpPr>
        <p:sp>
          <p:nvSpPr>
            <p:cNvPr id="1838" name="CustomShape 5"/>
            <p:cNvSpPr/>
            <p:nvPr/>
          </p:nvSpPr>
          <p:spPr>
            <a:xfrm>
              <a:off x="1833120" y="469440"/>
              <a:ext cx="5476320" cy="604800"/>
            </a:xfrm>
            <a:custGeom>
              <a:avLst/>
              <a:gdLst/>
              <a:ahLst/>
              <a:rect l="l" t="t" r="r" b="b"/>
              <a:pathLst>
                <a:path w="277520" h="34573">
                  <a:moveTo>
                    <a:pt x="1" y="1"/>
                  </a:moveTo>
                  <a:lnTo>
                    <a:pt x="1" y="34573"/>
                  </a:lnTo>
                  <a:lnTo>
                    <a:pt x="277519" y="34573"/>
                  </a:lnTo>
                  <a:lnTo>
                    <a:pt x="2775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algn="bl" dir="4206196" dist="142804" rotWithShape="0">
                <a:srgbClr val="000000">
                  <a:alpha val="41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839" name="CustomShape 6"/>
            <p:cNvSpPr/>
            <p:nvPr/>
          </p:nvSpPr>
          <p:spPr>
            <a:xfrm>
              <a:off x="1765080" y="379080"/>
              <a:ext cx="5610240" cy="90360"/>
            </a:xfrm>
            <a:custGeom>
              <a:avLst/>
              <a:gdLst/>
              <a:ahLst/>
              <a:rect l="l" t="t" r="r" b="b"/>
              <a:pathLst>
                <a:path w="285750" h="5174">
                  <a:moveTo>
                    <a:pt x="4469" y="5174"/>
                  </a:moveTo>
                  <a:lnTo>
                    <a:pt x="0" y="0"/>
                  </a:lnTo>
                  <a:lnTo>
                    <a:pt x="285750" y="0"/>
                  </a:lnTo>
                  <a:lnTo>
                    <a:pt x="281987" y="5174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0" name="CustomShape 7"/>
            <p:cNvSpPr/>
            <p:nvPr/>
          </p:nvSpPr>
          <p:spPr>
            <a:xfrm>
              <a:off x="1765080" y="379080"/>
              <a:ext cx="77760" cy="773640"/>
            </a:xfrm>
            <a:custGeom>
              <a:avLst/>
              <a:gdLst/>
              <a:ahLst/>
              <a:rect l="l" t="t" r="r" b="b"/>
              <a:pathLst>
                <a:path w="4469" h="44214">
                  <a:moveTo>
                    <a:pt x="0" y="0"/>
                  </a:moveTo>
                  <a:lnTo>
                    <a:pt x="0" y="44214"/>
                  </a:lnTo>
                  <a:lnTo>
                    <a:pt x="4469" y="39746"/>
                  </a:lnTo>
                  <a:lnTo>
                    <a:pt x="4469" y="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1" name="CustomShape 8"/>
            <p:cNvSpPr/>
            <p:nvPr/>
          </p:nvSpPr>
          <p:spPr>
            <a:xfrm>
              <a:off x="7310160" y="379080"/>
              <a:ext cx="65520" cy="773640"/>
            </a:xfrm>
            <a:custGeom>
              <a:avLst/>
              <a:gdLst/>
              <a:ahLst/>
              <a:rect l="l" t="t" r="r" b="b"/>
              <a:pathLst>
                <a:path w="3763" h="44214">
                  <a:moveTo>
                    <a:pt x="3763" y="0"/>
                  </a:moveTo>
                  <a:lnTo>
                    <a:pt x="0" y="5174"/>
                  </a:lnTo>
                  <a:lnTo>
                    <a:pt x="0" y="39746"/>
                  </a:lnTo>
                  <a:lnTo>
                    <a:pt x="3763" y="44214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2" name="CustomShape 9"/>
            <p:cNvSpPr/>
            <p:nvPr/>
          </p:nvSpPr>
          <p:spPr>
            <a:xfrm>
              <a:off x="1765080" y="1075680"/>
              <a:ext cx="5613480" cy="81360"/>
            </a:xfrm>
            <a:custGeom>
              <a:avLst/>
              <a:gdLst/>
              <a:ahLst/>
              <a:rect l="l" t="t" r="r" b="b"/>
              <a:pathLst>
                <a:path w="224515" h="3268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36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3" name="CustomShape 10"/>
            <p:cNvSpPr/>
            <p:nvPr/>
          </p:nvSpPr>
          <p:spPr>
            <a:xfrm flipH="1" rot="10800000">
              <a:off x="1764720" y="379440"/>
              <a:ext cx="5613480" cy="96120"/>
            </a:xfrm>
            <a:custGeom>
              <a:avLst/>
              <a:gdLst/>
              <a:ahLst/>
              <a:rect l="l" t="t" r="r" b="b"/>
              <a:pathLst>
                <a:path w="224515" h="3268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36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44" name="TextShape 11"/>
          <p:cNvSpPr txBox="1"/>
          <p:nvPr/>
        </p:nvSpPr>
        <p:spPr>
          <a:xfrm>
            <a:off x="720000" y="539640"/>
            <a:ext cx="7703640" cy="4568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Fjalla One"/>
                <a:ea typeface="Fjalla One"/>
              </a:rPr>
              <a:t>learning objectives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5" name="CustomShape 12"/>
          <p:cNvSpPr/>
          <p:nvPr/>
        </p:nvSpPr>
        <p:spPr>
          <a:xfrm>
            <a:off x="6156000" y="2402280"/>
            <a:ext cx="1791720" cy="123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382d4b"/>
                </a:solidFill>
                <a:latin typeface="Fjalla One"/>
                <a:ea typeface="Fjalla One"/>
              </a:rPr>
              <a:t>Programming languages and libraries</a:t>
            </a:r>
            <a:endParaRPr b="0" lang="en-US" sz="2200" spc="-1" strike="noStrike">
              <a:latin typeface="Arial"/>
            </a:endParaRPr>
          </a:p>
        </p:txBody>
      </p:sp>
      <p:grpSp>
        <p:nvGrpSpPr>
          <p:cNvPr id="1846" name="Group 13"/>
          <p:cNvGrpSpPr/>
          <p:nvPr/>
        </p:nvGrpSpPr>
        <p:grpSpPr>
          <a:xfrm>
            <a:off x="5186880" y="2509920"/>
            <a:ext cx="875160" cy="1014840"/>
            <a:chOff x="5186880" y="2509920"/>
            <a:chExt cx="875160" cy="1014840"/>
          </a:xfrm>
        </p:grpSpPr>
        <p:sp>
          <p:nvSpPr>
            <p:cNvPr id="1847" name="CustomShape 14"/>
            <p:cNvSpPr/>
            <p:nvPr/>
          </p:nvSpPr>
          <p:spPr>
            <a:xfrm>
              <a:off x="5186880" y="2509920"/>
              <a:ext cx="875160" cy="1014840"/>
            </a:xfrm>
            <a:custGeom>
              <a:avLst/>
              <a:gdLst/>
              <a:ahLst/>
              <a:rect l="l" t="t" r="r" b="b"/>
              <a:pathLst>
                <a:path w="26211" h="30366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  <a:effectLst>
              <a:outerShdw algn="bl" dir="2384983" dist="47291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848" name="CustomShape 15"/>
            <p:cNvSpPr/>
            <p:nvPr/>
          </p:nvSpPr>
          <p:spPr>
            <a:xfrm>
              <a:off x="5229360" y="2549160"/>
              <a:ext cx="803880" cy="92196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ac519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9" name="CustomShape 16"/>
            <p:cNvSpPr/>
            <p:nvPr/>
          </p:nvSpPr>
          <p:spPr>
            <a:xfrm>
              <a:off x="5229360" y="2549160"/>
              <a:ext cx="803880" cy="92196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0" name="CustomShape 17"/>
            <p:cNvSpPr/>
            <p:nvPr/>
          </p:nvSpPr>
          <p:spPr>
            <a:xfrm>
              <a:off x="5272200" y="3471480"/>
              <a:ext cx="729000" cy="3168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1" name="CustomShape 18"/>
            <p:cNvSpPr/>
            <p:nvPr/>
          </p:nvSpPr>
          <p:spPr>
            <a:xfrm>
              <a:off x="5272200" y="3471480"/>
              <a:ext cx="729000" cy="3168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2" name="CustomShape 19"/>
            <p:cNvSpPr/>
            <p:nvPr/>
          </p:nvSpPr>
          <p:spPr>
            <a:xfrm>
              <a:off x="5229360" y="2549160"/>
              <a:ext cx="803880" cy="6732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3" name="CustomShape 20"/>
            <p:cNvSpPr/>
            <p:nvPr/>
          </p:nvSpPr>
          <p:spPr>
            <a:xfrm>
              <a:off x="5229360" y="2549160"/>
              <a:ext cx="803880" cy="6732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54" name="CustomShape 21"/>
          <p:cNvSpPr/>
          <p:nvPr/>
        </p:nvSpPr>
        <p:spPr>
          <a:xfrm>
            <a:off x="1176840" y="3472920"/>
            <a:ext cx="1791720" cy="36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382d4b"/>
                </a:solidFill>
                <a:latin typeface="Fjalla One"/>
                <a:ea typeface="Fjalla One"/>
              </a:rPr>
              <a:t>Clean code</a:t>
            </a:r>
            <a:endParaRPr b="0" lang="en-US" sz="2200" spc="-1" strike="noStrike">
              <a:latin typeface="Arial"/>
            </a:endParaRPr>
          </a:p>
        </p:txBody>
      </p:sp>
      <p:grpSp>
        <p:nvGrpSpPr>
          <p:cNvPr id="1855" name="Group 22"/>
          <p:cNvGrpSpPr/>
          <p:nvPr/>
        </p:nvGrpSpPr>
        <p:grpSpPr>
          <a:xfrm>
            <a:off x="3062880" y="1624320"/>
            <a:ext cx="875160" cy="1014840"/>
            <a:chOff x="3062880" y="1624320"/>
            <a:chExt cx="875160" cy="1014840"/>
          </a:xfrm>
        </p:grpSpPr>
        <p:sp>
          <p:nvSpPr>
            <p:cNvPr id="1856" name="CustomShape 23"/>
            <p:cNvSpPr/>
            <p:nvPr/>
          </p:nvSpPr>
          <p:spPr>
            <a:xfrm>
              <a:off x="3062880" y="1624320"/>
              <a:ext cx="875160" cy="1014840"/>
            </a:xfrm>
            <a:custGeom>
              <a:avLst/>
              <a:gdLst/>
              <a:ahLst/>
              <a:rect l="l" t="t" r="r" b="b"/>
              <a:pathLst>
                <a:path w="26211" h="30366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  <a:effectLst>
              <a:outerShdw algn="bl" dir="2384983" dist="47291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857" name="CustomShape 24"/>
            <p:cNvSpPr/>
            <p:nvPr/>
          </p:nvSpPr>
          <p:spPr>
            <a:xfrm>
              <a:off x="3105360" y="1663560"/>
              <a:ext cx="803880" cy="92196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ac519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8" name="CustomShape 25"/>
            <p:cNvSpPr/>
            <p:nvPr/>
          </p:nvSpPr>
          <p:spPr>
            <a:xfrm>
              <a:off x="3105360" y="1663560"/>
              <a:ext cx="803880" cy="92196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9" name="CustomShape 26"/>
            <p:cNvSpPr/>
            <p:nvPr/>
          </p:nvSpPr>
          <p:spPr>
            <a:xfrm>
              <a:off x="3148200" y="2585880"/>
              <a:ext cx="729000" cy="3168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0" name="CustomShape 27"/>
            <p:cNvSpPr/>
            <p:nvPr/>
          </p:nvSpPr>
          <p:spPr>
            <a:xfrm>
              <a:off x="3148200" y="2585880"/>
              <a:ext cx="729000" cy="3168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1" name="CustomShape 28"/>
            <p:cNvSpPr/>
            <p:nvPr/>
          </p:nvSpPr>
          <p:spPr>
            <a:xfrm>
              <a:off x="3105360" y="1663560"/>
              <a:ext cx="803880" cy="6732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2" name="CustomShape 29"/>
            <p:cNvSpPr/>
            <p:nvPr/>
          </p:nvSpPr>
          <p:spPr>
            <a:xfrm>
              <a:off x="3105360" y="1663560"/>
              <a:ext cx="803880" cy="6732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63" name="CustomShape 30"/>
          <p:cNvSpPr/>
          <p:nvPr/>
        </p:nvSpPr>
        <p:spPr>
          <a:xfrm>
            <a:off x="1176840" y="1812600"/>
            <a:ext cx="179172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382d4b"/>
                </a:solidFill>
                <a:latin typeface="Fjalla One"/>
                <a:ea typeface="Fjalla One"/>
              </a:rPr>
              <a:t>Concepts of OOP</a:t>
            </a:r>
            <a:endParaRPr b="0" lang="en-US" sz="2200" spc="-1" strike="noStrike">
              <a:latin typeface="Arial"/>
            </a:endParaRPr>
          </a:p>
        </p:txBody>
      </p:sp>
      <p:grpSp>
        <p:nvGrpSpPr>
          <p:cNvPr id="1864" name="Group 31"/>
          <p:cNvGrpSpPr/>
          <p:nvPr/>
        </p:nvGrpSpPr>
        <p:grpSpPr>
          <a:xfrm>
            <a:off x="3062880" y="3148200"/>
            <a:ext cx="875160" cy="1014840"/>
            <a:chOff x="3062880" y="3148200"/>
            <a:chExt cx="875160" cy="1014840"/>
          </a:xfrm>
        </p:grpSpPr>
        <p:sp>
          <p:nvSpPr>
            <p:cNvPr id="1865" name="CustomShape 32"/>
            <p:cNvSpPr/>
            <p:nvPr/>
          </p:nvSpPr>
          <p:spPr>
            <a:xfrm>
              <a:off x="3062880" y="3148200"/>
              <a:ext cx="875160" cy="1014840"/>
            </a:xfrm>
            <a:custGeom>
              <a:avLst/>
              <a:gdLst/>
              <a:ahLst/>
              <a:rect l="l" t="t" r="r" b="b"/>
              <a:pathLst>
                <a:path w="26211" h="30366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  <a:effectLst>
              <a:outerShdw algn="bl" dir="2384983" dist="47291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866" name="CustomShape 33"/>
            <p:cNvSpPr/>
            <p:nvPr/>
          </p:nvSpPr>
          <p:spPr>
            <a:xfrm>
              <a:off x="3105360" y="3187440"/>
              <a:ext cx="803880" cy="92196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ac519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7" name="CustomShape 34"/>
            <p:cNvSpPr/>
            <p:nvPr/>
          </p:nvSpPr>
          <p:spPr>
            <a:xfrm>
              <a:off x="3105360" y="3187440"/>
              <a:ext cx="803880" cy="92196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8" name="CustomShape 35"/>
            <p:cNvSpPr/>
            <p:nvPr/>
          </p:nvSpPr>
          <p:spPr>
            <a:xfrm>
              <a:off x="3148200" y="4109760"/>
              <a:ext cx="729000" cy="3168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9" name="CustomShape 36"/>
            <p:cNvSpPr/>
            <p:nvPr/>
          </p:nvSpPr>
          <p:spPr>
            <a:xfrm>
              <a:off x="3148200" y="4109760"/>
              <a:ext cx="729000" cy="3168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0" name="CustomShape 37"/>
            <p:cNvSpPr/>
            <p:nvPr/>
          </p:nvSpPr>
          <p:spPr>
            <a:xfrm>
              <a:off x="3105360" y="3187440"/>
              <a:ext cx="803880" cy="6732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1" name="CustomShape 38"/>
            <p:cNvSpPr/>
            <p:nvPr/>
          </p:nvSpPr>
          <p:spPr>
            <a:xfrm>
              <a:off x="3105360" y="3187440"/>
              <a:ext cx="803880" cy="6732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72" name="CustomShape 39"/>
          <p:cNvSpPr/>
          <p:nvPr/>
        </p:nvSpPr>
        <p:spPr>
          <a:xfrm>
            <a:off x="3917160" y="2131920"/>
            <a:ext cx="1290240" cy="885600"/>
          </a:xfrm>
          <a:prstGeom prst="bentConnector3">
            <a:avLst>
              <a:gd name="adj1" fmla="val 50003"/>
            </a:avLst>
          </a:prstGeom>
          <a:noFill/>
          <a:ln w="1908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3" name="CustomShape 40"/>
          <p:cNvSpPr/>
          <p:nvPr/>
        </p:nvSpPr>
        <p:spPr>
          <a:xfrm flipH="1" rot="10800000">
            <a:off x="3917520" y="3017880"/>
            <a:ext cx="1290240" cy="637920"/>
          </a:xfrm>
          <a:prstGeom prst="bentConnector3">
            <a:avLst>
              <a:gd name="adj1" fmla="val 50003"/>
            </a:avLst>
          </a:prstGeom>
          <a:noFill/>
          <a:ln w="1908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874" name="Group 41"/>
          <p:cNvGrpSpPr/>
          <p:nvPr/>
        </p:nvGrpSpPr>
        <p:grpSpPr>
          <a:xfrm>
            <a:off x="5357880" y="2752560"/>
            <a:ext cx="532800" cy="529920"/>
            <a:chOff x="5357880" y="2752560"/>
            <a:chExt cx="532800" cy="529920"/>
          </a:xfrm>
        </p:grpSpPr>
        <p:sp>
          <p:nvSpPr>
            <p:cNvPr id="1875" name="CustomShape 42"/>
            <p:cNvSpPr/>
            <p:nvPr/>
          </p:nvSpPr>
          <p:spPr>
            <a:xfrm>
              <a:off x="5357880" y="2752560"/>
              <a:ext cx="532800" cy="529920"/>
            </a:xfrm>
            <a:custGeom>
              <a:avLst/>
              <a:gdLst/>
              <a:ahLst/>
              <a:rect l="l" t="t" r="r" b="b"/>
              <a:pathLst>
                <a:path w="17838" h="17863">
                  <a:moveTo>
                    <a:pt x="1355" y="0"/>
                  </a:moveTo>
                  <a:lnTo>
                    <a:pt x="1100" y="26"/>
                  </a:lnTo>
                  <a:lnTo>
                    <a:pt x="844" y="103"/>
                  </a:lnTo>
                  <a:lnTo>
                    <a:pt x="589" y="230"/>
                  </a:lnTo>
                  <a:lnTo>
                    <a:pt x="410" y="409"/>
                  </a:lnTo>
                  <a:lnTo>
                    <a:pt x="231" y="614"/>
                  </a:lnTo>
                  <a:lnTo>
                    <a:pt x="103" y="844"/>
                  </a:lnTo>
                  <a:lnTo>
                    <a:pt x="26" y="1099"/>
                  </a:lnTo>
                  <a:lnTo>
                    <a:pt x="1" y="1355"/>
                  </a:lnTo>
                  <a:lnTo>
                    <a:pt x="1" y="16483"/>
                  </a:lnTo>
                  <a:lnTo>
                    <a:pt x="26" y="16764"/>
                  </a:lnTo>
                  <a:lnTo>
                    <a:pt x="103" y="17020"/>
                  </a:lnTo>
                  <a:lnTo>
                    <a:pt x="231" y="17250"/>
                  </a:lnTo>
                  <a:lnTo>
                    <a:pt x="410" y="17454"/>
                  </a:lnTo>
                  <a:lnTo>
                    <a:pt x="589" y="17633"/>
                  </a:lnTo>
                  <a:lnTo>
                    <a:pt x="844" y="17735"/>
                  </a:lnTo>
                  <a:lnTo>
                    <a:pt x="1100" y="17837"/>
                  </a:lnTo>
                  <a:lnTo>
                    <a:pt x="1355" y="17863"/>
                  </a:lnTo>
                  <a:lnTo>
                    <a:pt x="16484" y="17863"/>
                  </a:lnTo>
                  <a:lnTo>
                    <a:pt x="16765" y="17837"/>
                  </a:lnTo>
                  <a:lnTo>
                    <a:pt x="17020" y="17735"/>
                  </a:lnTo>
                  <a:lnTo>
                    <a:pt x="17250" y="17633"/>
                  </a:lnTo>
                  <a:lnTo>
                    <a:pt x="17455" y="17454"/>
                  </a:lnTo>
                  <a:lnTo>
                    <a:pt x="17608" y="17250"/>
                  </a:lnTo>
                  <a:lnTo>
                    <a:pt x="17736" y="17020"/>
                  </a:lnTo>
                  <a:lnTo>
                    <a:pt x="17812" y="16764"/>
                  </a:lnTo>
                  <a:lnTo>
                    <a:pt x="17838" y="16483"/>
                  </a:lnTo>
                  <a:lnTo>
                    <a:pt x="17838" y="1355"/>
                  </a:lnTo>
                  <a:lnTo>
                    <a:pt x="17812" y="1099"/>
                  </a:lnTo>
                  <a:lnTo>
                    <a:pt x="17736" y="844"/>
                  </a:lnTo>
                  <a:lnTo>
                    <a:pt x="17608" y="614"/>
                  </a:lnTo>
                  <a:lnTo>
                    <a:pt x="17455" y="409"/>
                  </a:lnTo>
                  <a:lnTo>
                    <a:pt x="17250" y="230"/>
                  </a:lnTo>
                  <a:lnTo>
                    <a:pt x="17020" y="103"/>
                  </a:lnTo>
                  <a:lnTo>
                    <a:pt x="16765" y="26"/>
                  </a:lnTo>
                  <a:lnTo>
                    <a:pt x="16484" y="0"/>
                  </a:lnTo>
                  <a:close/>
                </a:path>
              </a:pathLst>
            </a:custGeom>
            <a:solidFill>
              <a:srgbClr val="7a6ef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6" name="CustomShape 43"/>
            <p:cNvSpPr/>
            <p:nvPr/>
          </p:nvSpPr>
          <p:spPr>
            <a:xfrm>
              <a:off x="5817600" y="2752560"/>
              <a:ext cx="73080" cy="529920"/>
            </a:xfrm>
            <a:custGeom>
              <a:avLst/>
              <a:gdLst/>
              <a:ahLst/>
              <a:rect l="l" t="t" r="r" b="b"/>
              <a:pathLst>
                <a:path w="2454" h="17863">
                  <a:moveTo>
                    <a:pt x="1" y="0"/>
                  </a:moveTo>
                  <a:lnTo>
                    <a:pt x="256" y="26"/>
                  </a:lnTo>
                  <a:lnTo>
                    <a:pt x="512" y="103"/>
                  </a:lnTo>
                  <a:lnTo>
                    <a:pt x="742" y="230"/>
                  </a:lnTo>
                  <a:lnTo>
                    <a:pt x="946" y="409"/>
                  </a:lnTo>
                  <a:lnTo>
                    <a:pt x="1125" y="614"/>
                  </a:lnTo>
                  <a:lnTo>
                    <a:pt x="1253" y="844"/>
                  </a:lnTo>
                  <a:lnTo>
                    <a:pt x="1330" y="1099"/>
                  </a:lnTo>
                  <a:lnTo>
                    <a:pt x="1355" y="1355"/>
                  </a:lnTo>
                  <a:lnTo>
                    <a:pt x="1355" y="16483"/>
                  </a:lnTo>
                  <a:lnTo>
                    <a:pt x="1330" y="16764"/>
                  </a:lnTo>
                  <a:lnTo>
                    <a:pt x="1253" y="17020"/>
                  </a:lnTo>
                  <a:lnTo>
                    <a:pt x="1125" y="17250"/>
                  </a:lnTo>
                  <a:lnTo>
                    <a:pt x="946" y="17454"/>
                  </a:lnTo>
                  <a:lnTo>
                    <a:pt x="742" y="17633"/>
                  </a:lnTo>
                  <a:lnTo>
                    <a:pt x="512" y="17735"/>
                  </a:lnTo>
                  <a:lnTo>
                    <a:pt x="256" y="17837"/>
                  </a:lnTo>
                  <a:lnTo>
                    <a:pt x="1" y="17863"/>
                  </a:lnTo>
                  <a:lnTo>
                    <a:pt x="1100" y="17863"/>
                  </a:lnTo>
                  <a:lnTo>
                    <a:pt x="1381" y="17837"/>
                  </a:lnTo>
                  <a:lnTo>
                    <a:pt x="1636" y="17735"/>
                  </a:lnTo>
                  <a:lnTo>
                    <a:pt x="1866" y="17633"/>
                  </a:lnTo>
                  <a:lnTo>
                    <a:pt x="2071" y="17454"/>
                  </a:lnTo>
                  <a:lnTo>
                    <a:pt x="2224" y="17250"/>
                  </a:lnTo>
                  <a:lnTo>
                    <a:pt x="2352" y="17020"/>
                  </a:lnTo>
                  <a:lnTo>
                    <a:pt x="2428" y="16764"/>
                  </a:lnTo>
                  <a:lnTo>
                    <a:pt x="2454" y="16483"/>
                  </a:lnTo>
                  <a:lnTo>
                    <a:pt x="2454" y="1355"/>
                  </a:lnTo>
                  <a:lnTo>
                    <a:pt x="2428" y="1099"/>
                  </a:lnTo>
                  <a:lnTo>
                    <a:pt x="2352" y="844"/>
                  </a:lnTo>
                  <a:lnTo>
                    <a:pt x="2224" y="614"/>
                  </a:lnTo>
                  <a:lnTo>
                    <a:pt x="2071" y="409"/>
                  </a:lnTo>
                  <a:lnTo>
                    <a:pt x="1866" y="230"/>
                  </a:lnTo>
                  <a:lnTo>
                    <a:pt x="1636" y="103"/>
                  </a:lnTo>
                  <a:lnTo>
                    <a:pt x="1381" y="26"/>
                  </a:lnTo>
                  <a:lnTo>
                    <a:pt x="1100" y="0"/>
                  </a:lnTo>
                  <a:close/>
                </a:path>
              </a:pathLst>
            </a:custGeom>
            <a:solidFill>
              <a:srgbClr val="7a6ef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7" name="CustomShape 44"/>
            <p:cNvSpPr/>
            <p:nvPr/>
          </p:nvSpPr>
          <p:spPr>
            <a:xfrm>
              <a:off x="5425200" y="2932920"/>
              <a:ext cx="193680" cy="168840"/>
            </a:xfrm>
            <a:custGeom>
              <a:avLst/>
              <a:gdLst/>
              <a:ahLst/>
              <a:rect l="l" t="t" r="r" b="b"/>
              <a:pathLst>
                <a:path w="6492" h="5699">
                  <a:moveTo>
                    <a:pt x="3042" y="997"/>
                  </a:moveTo>
                  <a:lnTo>
                    <a:pt x="3246" y="1022"/>
                  </a:lnTo>
                  <a:lnTo>
                    <a:pt x="3451" y="1048"/>
                  </a:lnTo>
                  <a:lnTo>
                    <a:pt x="3655" y="1125"/>
                  </a:lnTo>
                  <a:lnTo>
                    <a:pt x="3859" y="1201"/>
                  </a:lnTo>
                  <a:lnTo>
                    <a:pt x="4038" y="1304"/>
                  </a:lnTo>
                  <a:lnTo>
                    <a:pt x="4217" y="1431"/>
                  </a:lnTo>
                  <a:lnTo>
                    <a:pt x="4371" y="1585"/>
                  </a:lnTo>
                  <a:lnTo>
                    <a:pt x="4498" y="1738"/>
                  </a:lnTo>
                  <a:lnTo>
                    <a:pt x="5342" y="2862"/>
                  </a:lnTo>
                  <a:lnTo>
                    <a:pt x="4498" y="3961"/>
                  </a:lnTo>
                  <a:lnTo>
                    <a:pt x="4371" y="4140"/>
                  </a:lnTo>
                  <a:lnTo>
                    <a:pt x="4217" y="4268"/>
                  </a:lnTo>
                  <a:lnTo>
                    <a:pt x="4038" y="4396"/>
                  </a:lnTo>
                  <a:lnTo>
                    <a:pt x="3859" y="4498"/>
                  </a:lnTo>
                  <a:lnTo>
                    <a:pt x="3655" y="4574"/>
                  </a:lnTo>
                  <a:lnTo>
                    <a:pt x="3451" y="4651"/>
                  </a:lnTo>
                  <a:lnTo>
                    <a:pt x="3246" y="4677"/>
                  </a:lnTo>
                  <a:lnTo>
                    <a:pt x="2658" y="4677"/>
                  </a:lnTo>
                  <a:lnTo>
                    <a:pt x="2454" y="4651"/>
                  </a:lnTo>
                  <a:lnTo>
                    <a:pt x="2301" y="4600"/>
                  </a:lnTo>
                  <a:lnTo>
                    <a:pt x="2122" y="4549"/>
                  </a:lnTo>
                  <a:lnTo>
                    <a:pt x="1968" y="4472"/>
                  </a:lnTo>
                  <a:lnTo>
                    <a:pt x="1815" y="4370"/>
                  </a:lnTo>
                  <a:lnTo>
                    <a:pt x="1662" y="4268"/>
                  </a:lnTo>
                  <a:lnTo>
                    <a:pt x="1534" y="4140"/>
                  </a:lnTo>
                  <a:lnTo>
                    <a:pt x="1406" y="4012"/>
                  </a:lnTo>
                  <a:lnTo>
                    <a:pt x="1304" y="3885"/>
                  </a:lnTo>
                  <a:lnTo>
                    <a:pt x="1227" y="3731"/>
                  </a:lnTo>
                  <a:lnTo>
                    <a:pt x="1151" y="3552"/>
                  </a:lnTo>
                  <a:lnTo>
                    <a:pt x="1074" y="3399"/>
                  </a:lnTo>
                  <a:lnTo>
                    <a:pt x="1023" y="3220"/>
                  </a:lnTo>
                  <a:lnTo>
                    <a:pt x="997" y="3041"/>
                  </a:lnTo>
                  <a:lnTo>
                    <a:pt x="997" y="2837"/>
                  </a:lnTo>
                  <a:lnTo>
                    <a:pt x="997" y="2658"/>
                  </a:lnTo>
                  <a:lnTo>
                    <a:pt x="1023" y="2479"/>
                  </a:lnTo>
                  <a:lnTo>
                    <a:pt x="1074" y="2300"/>
                  </a:lnTo>
                  <a:lnTo>
                    <a:pt x="1151" y="2121"/>
                  </a:lnTo>
                  <a:lnTo>
                    <a:pt x="1227" y="1968"/>
                  </a:lnTo>
                  <a:lnTo>
                    <a:pt x="1304" y="1815"/>
                  </a:lnTo>
                  <a:lnTo>
                    <a:pt x="1406" y="1687"/>
                  </a:lnTo>
                  <a:lnTo>
                    <a:pt x="1534" y="1534"/>
                  </a:lnTo>
                  <a:lnTo>
                    <a:pt x="1662" y="1431"/>
                  </a:lnTo>
                  <a:lnTo>
                    <a:pt x="1815" y="1329"/>
                  </a:lnTo>
                  <a:lnTo>
                    <a:pt x="1968" y="1227"/>
                  </a:lnTo>
                  <a:lnTo>
                    <a:pt x="2122" y="1150"/>
                  </a:lnTo>
                  <a:lnTo>
                    <a:pt x="2301" y="1099"/>
                  </a:lnTo>
                  <a:lnTo>
                    <a:pt x="2454" y="1048"/>
                  </a:lnTo>
                  <a:lnTo>
                    <a:pt x="2658" y="1022"/>
                  </a:lnTo>
                  <a:lnTo>
                    <a:pt x="2837" y="997"/>
                  </a:lnTo>
                  <a:close/>
                  <a:moveTo>
                    <a:pt x="2837" y="0"/>
                  </a:moveTo>
                  <a:lnTo>
                    <a:pt x="2556" y="26"/>
                  </a:lnTo>
                  <a:lnTo>
                    <a:pt x="2275" y="51"/>
                  </a:lnTo>
                  <a:lnTo>
                    <a:pt x="1994" y="128"/>
                  </a:lnTo>
                  <a:lnTo>
                    <a:pt x="1738" y="230"/>
                  </a:lnTo>
                  <a:lnTo>
                    <a:pt x="1483" y="332"/>
                  </a:lnTo>
                  <a:lnTo>
                    <a:pt x="1253" y="486"/>
                  </a:lnTo>
                  <a:lnTo>
                    <a:pt x="1023" y="639"/>
                  </a:lnTo>
                  <a:lnTo>
                    <a:pt x="818" y="844"/>
                  </a:lnTo>
                  <a:lnTo>
                    <a:pt x="640" y="1048"/>
                  </a:lnTo>
                  <a:lnTo>
                    <a:pt x="486" y="1252"/>
                  </a:lnTo>
                  <a:lnTo>
                    <a:pt x="333" y="1482"/>
                  </a:lnTo>
                  <a:lnTo>
                    <a:pt x="205" y="1738"/>
                  </a:lnTo>
                  <a:lnTo>
                    <a:pt x="128" y="1993"/>
                  </a:lnTo>
                  <a:lnTo>
                    <a:pt x="52" y="2275"/>
                  </a:lnTo>
                  <a:lnTo>
                    <a:pt x="1" y="2556"/>
                  </a:lnTo>
                  <a:lnTo>
                    <a:pt x="1" y="2837"/>
                  </a:lnTo>
                  <a:lnTo>
                    <a:pt x="1" y="3143"/>
                  </a:lnTo>
                  <a:lnTo>
                    <a:pt x="52" y="3425"/>
                  </a:lnTo>
                  <a:lnTo>
                    <a:pt x="128" y="3680"/>
                  </a:lnTo>
                  <a:lnTo>
                    <a:pt x="205" y="3961"/>
                  </a:lnTo>
                  <a:lnTo>
                    <a:pt x="333" y="4191"/>
                  </a:lnTo>
                  <a:lnTo>
                    <a:pt x="486" y="4447"/>
                  </a:lnTo>
                  <a:lnTo>
                    <a:pt x="640" y="4651"/>
                  </a:lnTo>
                  <a:lnTo>
                    <a:pt x="818" y="4856"/>
                  </a:lnTo>
                  <a:lnTo>
                    <a:pt x="1023" y="5034"/>
                  </a:lnTo>
                  <a:lnTo>
                    <a:pt x="1253" y="5213"/>
                  </a:lnTo>
                  <a:lnTo>
                    <a:pt x="1483" y="5341"/>
                  </a:lnTo>
                  <a:lnTo>
                    <a:pt x="1738" y="5469"/>
                  </a:lnTo>
                  <a:lnTo>
                    <a:pt x="1994" y="5571"/>
                  </a:lnTo>
                  <a:lnTo>
                    <a:pt x="2275" y="5648"/>
                  </a:lnTo>
                  <a:lnTo>
                    <a:pt x="2556" y="5673"/>
                  </a:lnTo>
                  <a:lnTo>
                    <a:pt x="2837" y="5699"/>
                  </a:lnTo>
                  <a:lnTo>
                    <a:pt x="3042" y="5699"/>
                  </a:lnTo>
                  <a:lnTo>
                    <a:pt x="3374" y="5673"/>
                  </a:lnTo>
                  <a:lnTo>
                    <a:pt x="3681" y="5622"/>
                  </a:lnTo>
                  <a:lnTo>
                    <a:pt x="4013" y="5520"/>
                  </a:lnTo>
                  <a:lnTo>
                    <a:pt x="4294" y="5392"/>
                  </a:lnTo>
                  <a:lnTo>
                    <a:pt x="4575" y="5239"/>
                  </a:lnTo>
                  <a:lnTo>
                    <a:pt x="4856" y="5060"/>
                  </a:lnTo>
                  <a:lnTo>
                    <a:pt x="5086" y="4830"/>
                  </a:lnTo>
                  <a:lnTo>
                    <a:pt x="5290" y="4574"/>
                  </a:lnTo>
                  <a:lnTo>
                    <a:pt x="6389" y="3169"/>
                  </a:lnTo>
                  <a:lnTo>
                    <a:pt x="6466" y="3041"/>
                  </a:lnTo>
                  <a:lnTo>
                    <a:pt x="6492" y="2862"/>
                  </a:lnTo>
                  <a:lnTo>
                    <a:pt x="6466" y="2709"/>
                  </a:lnTo>
                  <a:lnTo>
                    <a:pt x="6389" y="2556"/>
                  </a:lnTo>
                  <a:lnTo>
                    <a:pt x="5290" y="1125"/>
                  </a:lnTo>
                  <a:lnTo>
                    <a:pt x="5086" y="869"/>
                  </a:lnTo>
                  <a:lnTo>
                    <a:pt x="4856" y="665"/>
                  </a:lnTo>
                  <a:lnTo>
                    <a:pt x="4575" y="460"/>
                  </a:lnTo>
                  <a:lnTo>
                    <a:pt x="4294" y="307"/>
                  </a:lnTo>
                  <a:lnTo>
                    <a:pt x="3987" y="179"/>
                  </a:lnTo>
                  <a:lnTo>
                    <a:pt x="3681" y="77"/>
                  </a:lnTo>
                  <a:lnTo>
                    <a:pt x="3374" y="26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ebe6f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8" name="CustomShape 45"/>
            <p:cNvSpPr/>
            <p:nvPr/>
          </p:nvSpPr>
          <p:spPr>
            <a:xfrm>
              <a:off x="5589360" y="2915640"/>
              <a:ext cx="234720" cy="203760"/>
            </a:xfrm>
            <a:custGeom>
              <a:avLst/>
              <a:gdLst/>
              <a:ahLst/>
              <a:rect l="l" t="t" r="r" b="b"/>
              <a:pathLst>
                <a:path w="7872" h="6875">
                  <a:moveTo>
                    <a:pt x="4422" y="997"/>
                  </a:moveTo>
                  <a:lnTo>
                    <a:pt x="4677" y="1023"/>
                  </a:lnTo>
                  <a:lnTo>
                    <a:pt x="4933" y="1048"/>
                  </a:lnTo>
                  <a:lnTo>
                    <a:pt x="5163" y="1125"/>
                  </a:lnTo>
                  <a:lnTo>
                    <a:pt x="5367" y="1202"/>
                  </a:lnTo>
                  <a:lnTo>
                    <a:pt x="5597" y="1304"/>
                  </a:lnTo>
                  <a:lnTo>
                    <a:pt x="5802" y="1432"/>
                  </a:lnTo>
                  <a:lnTo>
                    <a:pt x="5981" y="1559"/>
                  </a:lnTo>
                  <a:lnTo>
                    <a:pt x="6160" y="1713"/>
                  </a:lnTo>
                  <a:lnTo>
                    <a:pt x="6313" y="1892"/>
                  </a:lnTo>
                  <a:lnTo>
                    <a:pt x="6441" y="2070"/>
                  </a:lnTo>
                  <a:lnTo>
                    <a:pt x="6568" y="2275"/>
                  </a:lnTo>
                  <a:lnTo>
                    <a:pt x="6671" y="2479"/>
                  </a:lnTo>
                  <a:lnTo>
                    <a:pt x="6747" y="2709"/>
                  </a:lnTo>
                  <a:lnTo>
                    <a:pt x="6824" y="2939"/>
                  </a:lnTo>
                  <a:lnTo>
                    <a:pt x="6850" y="3195"/>
                  </a:lnTo>
                  <a:lnTo>
                    <a:pt x="6875" y="3425"/>
                  </a:lnTo>
                  <a:lnTo>
                    <a:pt x="6850" y="3680"/>
                  </a:lnTo>
                  <a:lnTo>
                    <a:pt x="6824" y="3936"/>
                  </a:lnTo>
                  <a:lnTo>
                    <a:pt x="6747" y="4166"/>
                  </a:lnTo>
                  <a:lnTo>
                    <a:pt x="6671" y="4370"/>
                  </a:lnTo>
                  <a:lnTo>
                    <a:pt x="6568" y="4600"/>
                  </a:lnTo>
                  <a:lnTo>
                    <a:pt x="6441" y="4805"/>
                  </a:lnTo>
                  <a:lnTo>
                    <a:pt x="6313" y="4984"/>
                  </a:lnTo>
                  <a:lnTo>
                    <a:pt x="6160" y="5162"/>
                  </a:lnTo>
                  <a:lnTo>
                    <a:pt x="5981" y="5316"/>
                  </a:lnTo>
                  <a:lnTo>
                    <a:pt x="5802" y="5444"/>
                  </a:lnTo>
                  <a:lnTo>
                    <a:pt x="5597" y="5571"/>
                  </a:lnTo>
                  <a:lnTo>
                    <a:pt x="5367" y="5674"/>
                  </a:lnTo>
                  <a:lnTo>
                    <a:pt x="5163" y="5750"/>
                  </a:lnTo>
                  <a:lnTo>
                    <a:pt x="4933" y="5827"/>
                  </a:lnTo>
                  <a:lnTo>
                    <a:pt x="4677" y="5852"/>
                  </a:lnTo>
                  <a:lnTo>
                    <a:pt x="3885" y="5852"/>
                  </a:lnTo>
                  <a:lnTo>
                    <a:pt x="3630" y="5801"/>
                  </a:lnTo>
                  <a:lnTo>
                    <a:pt x="3349" y="5725"/>
                  </a:lnTo>
                  <a:lnTo>
                    <a:pt x="3093" y="5622"/>
                  </a:lnTo>
                  <a:lnTo>
                    <a:pt x="2863" y="5469"/>
                  </a:lnTo>
                  <a:lnTo>
                    <a:pt x="2633" y="5316"/>
                  </a:lnTo>
                  <a:lnTo>
                    <a:pt x="2429" y="5137"/>
                  </a:lnTo>
                  <a:lnTo>
                    <a:pt x="2250" y="4907"/>
                  </a:lnTo>
                  <a:lnTo>
                    <a:pt x="1125" y="3450"/>
                  </a:lnTo>
                  <a:lnTo>
                    <a:pt x="2250" y="1968"/>
                  </a:lnTo>
                  <a:lnTo>
                    <a:pt x="2429" y="1764"/>
                  </a:lnTo>
                  <a:lnTo>
                    <a:pt x="2633" y="1559"/>
                  </a:lnTo>
                  <a:lnTo>
                    <a:pt x="2863" y="1406"/>
                  </a:lnTo>
                  <a:lnTo>
                    <a:pt x="3119" y="1253"/>
                  </a:lnTo>
                  <a:lnTo>
                    <a:pt x="3374" y="1150"/>
                  </a:lnTo>
                  <a:lnTo>
                    <a:pt x="3630" y="1074"/>
                  </a:lnTo>
                  <a:lnTo>
                    <a:pt x="3911" y="1023"/>
                  </a:lnTo>
                  <a:lnTo>
                    <a:pt x="4192" y="997"/>
                  </a:lnTo>
                  <a:close/>
                  <a:moveTo>
                    <a:pt x="4192" y="1"/>
                  </a:moveTo>
                  <a:lnTo>
                    <a:pt x="3783" y="26"/>
                  </a:lnTo>
                  <a:lnTo>
                    <a:pt x="3400" y="103"/>
                  </a:lnTo>
                  <a:lnTo>
                    <a:pt x="3016" y="205"/>
                  </a:lnTo>
                  <a:lnTo>
                    <a:pt x="2659" y="358"/>
                  </a:lnTo>
                  <a:lnTo>
                    <a:pt x="2326" y="563"/>
                  </a:lnTo>
                  <a:lnTo>
                    <a:pt x="1994" y="793"/>
                  </a:lnTo>
                  <a:lnTo>
                    <a:pt x="1713" y="1048"/>
                  </a:lnTo>
                  <a:lnTo>
                    <a:pt x="1458" y="1355"/>
                  </a:lnTo>
                  <a:lnTo>
                    <a:pt x="103" y="3169"/>
                  </a:lnTo>
                  <a:lnTo>
                    <a:pt x="26" y="3297"/>
                  </a:lnTo>
                  <a:lnTo>
                    <a:pt x="1" y="3476"/>
                  </a:lnTo>
                  <a:lnTo>
                    <a:pt x="26" y="3629"/>
                  </a:lnTo>
                  <a:lnTo>
                    <a:pt x="103" y="3757"/>
                  </a:lnTo>
                  <a:lnTo>
                    <a:pt x="1458" y="5520"/>
                  </a:lnTo>
                  <a:lnTo>
                    <a:pt x="1713" y="5827"/>
                  </a:lnTo>
                  <a:lnTo>
                    <a:pt x="1994" y="6082"/>
                  </a:lnTo>
                  <a:lnTo>
                    <a:pt x="2326" y="6312"/>
                  </a:lnTo>
                  <a:lnTo>
                    <a:pt x="2659" y="6517"/>
                  </a:lnTo>
                  <a:lnTo>
                    <a:pt x="3016" y="6670"/>
                  </a:lnTo>
                  <a:lnTo>
                    <a:pt x="3400" y="6772"/>
                  </a:lnTo>
                  <a:lnTo>
                    <a:pt x="3783" y="6849"/>
                  </a:lnTo>
                  <a:lnTo>
                    <a:pt x="4166" y="6875"/>
                  </a:lnTo>
                  <a:lnTo>
                    <a:pt x="4422" y="6875"/>
                  </a:lnTo>
                  <a:lnTo>
                    <a:pt x="4780" y="6849"/>
                  </a:lnTo>
                  <a:lnTo>
                    <a:pt x="5112" y="6798"/>
                  </a:lnTo>
                  <a:lnTo>
                    <a:pt x="5444" y="6721"/>
                  </a:lnTo>
                  <a:lnTo>
                    <a:pt x="5776" y="6594"/>
                  </a:lnTo>
                  <a:lnTo>
                    <a:pt x="6057" y="6466"/>
                  </a:lnTo>
                  <a:lnTo>
                    <a:pt x="6364" y="6287"/>
                  </a:lnTo>
                  <a:lnTo>
                    <a:pt x="6620" y="6082"/>
                  </a:lnTo>
                  <a:lnTo>
                    <a:pt x="6850" y="5852"/>
                  </a:lnTo>
                  <a:lnTo>
                    <a:pt x="7080" y="5622"/>
                  </a:lnTo>
                  <a:lnTo>
                    <a:pt x="7284" y="5341"/>
                  </a:lnTo>
                  <a:lnTo>
                    <a:pt x="7463" y="5060"/>
                  </a:lnTo>
                  <a:lnTo>
                    <a:pt x="7591" y="4779"/>
                  </a:lnTo>
                  <a:lnTo>
                    <a:pt x="7718" y="4447"/>
                  </a:lnTo>
                  <a:lnTo>
                    <a:pt x="7795" y="4115"/>
                  </a:lnTo>
                  <a:lnTo>
                    <a:pt x="7846" y="3783"/>
                  </a:lnTo>
                  <a:lnTo>
                    <a:pt x="7872" y="3425"/>
                  </a:lnTo>
                  <a:lnTo>
                    <a:pt x="7846" y="3093"/>
                  </a:lnTo>
                  <a:lnTo>
                    <a:pt x="7795" y="2735"/>
                  </a:lnTo>
                  <a:lnTo>
                    <a:pt x="7718" y="2403"/>
                  </a:lnTo>
                  <a:lnTo>
                    <a:pt x="7591" y="2096"/>
                  </a:lnTo>
                  <a:lnTo>
                    <a:pt x="7463" y="1789"/>
                  </a:lnTo>
                  <a:lnTo>
                    <a:pt x="7284" y="1508"/>
                  </a:lnTo>
                  <a:lnTo>
                    <a:pt x="7080" y="1253"/>
                  </a:lnTo>
                  <a:lnTo>
                    <a:pt x="6850" y="997"/>
                  </a:lnTo>
                  <a:lnTo>
                    <a:pt x="6620" y="793"/>
                  </a:lnTo>
                  <a:lnTo>
                    <a:pt x="6364" y="588"/>
                  </a:lnTo>
                  <a:lnTo>
                    <a:pt x="6057" y="409"/>
                  </a:lnTo>
                  <a:lnTo>
                    <a:pt x="5776" y="282"/>
                  </a:lnTo>
                  <a:lnTo>
                    <a:pt x="5444" y="154"/>
                  </a:lnTo>
                  <a:lnTo>
                    <a:pt x="5112" y="77"/>
                  </a:lnTo>
                  <a:lnTo>
                    <a:pt x="4780" y="26"/>
                  </a:lnTo>
                  <a:lnTo>
                    <a:pt x="4422" y="1"/>
                  </a:lnTo>
                  <a:close/>
                </a:path>
              </a:pathLst>
            </a:custGeom>
            <a:solidFill>
              <a:srgbClr val="ebe6f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9" name="CustomShape 46"/>
            <p:cNvSpPr/>
            <p:nvPr/>
          </p:nvSpPr>
          <p:spPr>
            <a:xfrm>
              <a:off x="5438880" y="2962440"/>
              <a:ext cx="65520" cy="109080"/>
            </a:xfrm>
            <a:custGeom>
              <a:avLst/>
              <a:gdLst/>
              <a:ahLst/>
              <a:rect l="l" t="t" r="r" b="b"/>
              <a:pathLst>
                <a:path w="2199" h="3681">
                  <a:moveTo>
                    <a:pt x="1841" y="1"/>
                  </a:moveTo>
                  <a:lnTo>
                    <a:pt x="1662" y="26"/>
                  </a:lnTo>
                  <a:lnTo>
                    <a:pt x="1457" y="52"/>
                  </a:lnTo>
                  <a:lnTo>
                    <a:pt x="1304" y="103"/>
                  </a:lnTo>
                  <a:lnTo>
                    <a:pt x="1125" y="154"/>
                  </a:lnTo>
                  <a:lnTo>
                    <a:pt x="972" y="231"/>
                  </a:lnTo>
                  <a:lnTo>
                    <a:pt x="818" y="333"/>
                  </a:lnTo>
                  <a:lnTo>
                    <a:pt x="665" y="435"/>
                  </a:lnTo>
                  <a:lnTo>
                    <a:pt x="537" y="538"/>
                  </a:lnTo>
                  <a:lnTo>
                    <a:pt x="410" y="691"/>
                  </a:lnTo>
                  <a:lnTo>
                    <a:pt x="307" y="819"/>
                  </a:lnTo>
                  <a:lnTo>
                    <a:pt x="231" y="972"/>
                  </a:lnTo>
                  <a:lnTo>
                    <a:pt x="154" y="1125"/>
                  </a:lnTo>
                  <a:lnTo>
                    <a:pt x="77" y="1304"/>
                  </a:lnTo>
                  <a:lnTo>
                    <a:pt x="26" y="1483"/>
                  </a:lnTo>
                  <a:lnTo>
                    <a:pt x="1" y="1662"/>
                  </a:lnTo>
                  <a:lnTo>
                    <a:pt x="1" y="1841"/>
                  </a:lnTo>
                  <a:lnTo>
                    <a:pt x="1" y="2045"/>
                  </a:lnTo>
                  <a:lnTo>
                    <a:pt x="26" y="2224"/>
                  </a:lnTo>
                  <a:lnTo>
                    <a:pt x="77" y="2403"/>
                  </a:lnTo>
                  <a:lnTo>
                    <a:pt x="154" y="2556"/>
                  </a:lnTo>
                  <a:lnTo>
                    <a:pt x="231" y="2735"/>
                  </a:lnTo>
                  <a:lnTo>
                    <a:pt x="307" y="2889"/>
                  </a:lnTo>
                  <a:lnTo>
                    <a:pt x="410" y="3016"/>
                  </a:lnTo>
                  <a:lnTo>
                    <a:pt x="537" y="3144"/>
                  </a:lnTo>
                  <a:lnTo>
                    <a:pt x="665" y="3272"/>
                  </a:lnTo>
                  <a:lnTo>
                    <a:pt x="818" y="3374"/>
                  </a:lnTo>
                  <a:lnTo>
                    <a:pt x="972" y="3476"/>
                  </a:lnTo>
                  <a:lnTo>
                    <a:pt x="1125" y="3553"/>
                  </a:lnTo>
                  <a:lnTo>
                    <a:pt x="1304" y="3604"/>
                  </a:lnTo>
                  <a:lnTo>
                    <a:pt x="1457" y="3655"/>
                  </a:lnTo>
                  <a:lnTo>
                    <a:pt x="1662" y="3681"/>
                  </a:lnTo>
                  <a:lnTo>
                    <a:pt x="2198" y="3681"/>
                  </a:lnTo>
                  <a:lnTo>
                    <a:pt x="2045" y="3655"/>
                  </a:lnTo>
                  <a:lnTo>
                    <a:pt x="1866" y="3630"/>
                  </a:lnTo>
                  <a:lnTo>
                    <a:pt x="1713" y="3553"/>
                  </a:lnTo>
                  <a:lnTo>
                    <a:pt x="1560" y="3502"/>
                  </a:lnTo>
                  <a:lnTo>
                    <a:pt x="1278" y="3323"/>
                  </a:lnTo>
                  <a:lnTo>
                    <a:pt x="1023" y="3093"/>
                  </a:lnTo>
                  <a:lnTo>
                    <a:pt x="818" y="2837"/>
                  </a:lnTo>
                  <a:lnTo>
                    <a:pt x="742" y="2684"/>
                  </a:lnTo>
                  <a:lnTo>
                    <a:pt x="665" y="2531"/>
                  </a:lnTo>
                  <a:lnTo>
                    <a:pt x="614" y="2377"/>
                  </a:lnTo>
                  <a:lnTo>
                    <a:pt x="563" y="2199"/>
                  </a:lnTo>
                  <a:lnTo>
                    <a:pt x="537" y="2020"/>
                  </a:lnTo>
                  <a:lnTo>
                    <a:pt x="537" y="1841"/>
                  </a:lnTo>
                  <a:lnTo>
                    <a:pt x="537" y="1662"/>
                  </a:lnTo>
                  <a:lnTo>
                    <a:pt x="563" y="1509"/>
                  </a:lnTo>
                  <a:lnTo>
                    <a:pt x="614" y="1330"/>
                  </a:lnTo>
                  <a:lnTo>
                    <a:pt x="665" y="1176"/>
                  </a:lnTo>
                  <a:lnTo>
                    <a:pt x="742" y="1023"/>
                  </a:lnTo>
                  <a:lnTo>
                    <a:pt x="818" y="870"/>
                  </a:lnTo>
                  <a:lnTo>
                    <a:pt x="1023" y="614"/>
                  </a:lnTo>
                  <a:lnTo>
                    <a:pt x="1253" y="384"/>
                  </a:lnTo>
                  <a:lnTo>
                    <a:pt x="1560" y="205"/>
                  </a:lnTo>
                  <a:lnTo>
                    <a:pt x="1713" y="129"/>
                  </a:lnTo>
                  <a:lnTo>
                    <a:pt x="1866" y="78"/>
                  </a:lnTo>
                  <a:lnTo>
                    <a:pt x="2019" y="52"/>
                  </a:lnTo>
                  <a:lnTo>
                    <a:pt x="2198" y="2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ebe6f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0" name="CustomShape 47"/>
            <p:cNvSpPr/>
            <p:nvPr/>
          </p:nvSpPr>
          <p:spPr>
            <a:xfrm>
              <a:off x="5505480" y="3032280"/>
              <a:ext cx="98280" cy="69480"/>
            </a:xfrm>
            <a:custGeom>
              <a:avLst/>
              <a:gdLst/>
              <a:ahLst/>
              <a:rect l="l" t="t" r="r" b="b"/>
              <a:pathLst>
                <a:path w="3298" h="2352">
                  <a:moveTo>
                    <a:pt x="3042" y="1"/>
                  </a:moveTo>
                  <a:lnTo>
                    <a:pt x="2071" y="1227"/>
                  </a:lnTo>
                  <a:lnTo>
                    <a:pt x="1892" y="1457"/>
                  </a:lnTo>
                  <a:lnTo>
                    <a:pt x="1662" y="1687"/>
                  </a:lnTo>
                  <a:lnTo>
                    <a:pt x="1406" y="1866"/>
                  </a:lnTo>
                  <a:lnTo>
                    <a:pt x="1151" y="2020"/>
                  </a:lnTo>
                  <a:lnTo>
                    <a:pt x="870" y="2147"/>
                  </a:lnTo>
                  <a:lnTo>
                    <a:pt x="589" y="2250"/>
                  </a:lnTo>
                  <a:lnTo>
                    <a:pt x="282" y="2301"/>
                  </a:lnTo>
                  <a:lnTo>
                    <a:pt x="1" y="2352"/>
                  </a:lnTo>
                  <a:lnTo>
                    <a:pt x="359" y="2352"/>
                  </a:lnTo>
                  <a:lnTo>
                    <a:pt x="691" y="2326"/>
                  </a:lnTo>
                  <a:lnTo>
                    <a:pt x="998" y="2275"/>
                  </a:lnTo>
                  <a:lnTo>
                    <a:pt x="1330" y="2173"/>
                  </a:lnTo>
                  <a:lnTo>
                    <a:pt x="1611" y="2045"/>
                  </a:lnTo>
                  <a:lnTo>
                    <a:pt x="1892" y="1892"/>
                  </a:lnTo>
                  <a:lnTo>
                    <a:pt x="2173" y="1713"/>
                  </a:lnTo>
                  <a:lnTo>
                    <a:pt x="2403" y="1483"/>
                  </a:lnTo>
                  <a:lnTo>
                    <a:pt x="2607" y="1227"/>
                  </a:lnTo>
                  <a:lnTo>
                    <a:pt x="3297" y="359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rgbClr val="ebe6f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1" name="CustomShape 48"/>
            <p:cNvSpPr/>
            <p:nvPr/>
          </p:nvSpPr>
          <p:spPr>
            <a:xfrm>
              <a:off x="5504760" y="2932920"/>
              <a:ext cx="205200" cy="155880"/>
            </a:xfrm>
            <a:custGeom>
              <a:avLst/>
              <a:gdLst/>
              <a:ahLst/>
              <a:rect l="l" t="t" r="r" b="b"/>
              <a:pathLst>
                <a:path w="6875" h="5265">
                  <a:moveTo>
                    <a:pt x="0" y="0"/>
                  </a:moveTo>
                  <a:lnTo>
                    <a:pt x="307" y="51"/>
                  </a:lnTo>
                  <a:lnTo>
                    <a:pt x="614" y="102"/>
                  </a:lnTo>
                  <a:lnTo>
                    <a:pt x="895" y="205"/>
                  </a:lnTo>
                  <a:lnTo>
                    <a:pt x="1176" y="332"/>
                  </a:lnTo>
                  <a:lnTo>
                    <a:pt x="1431" y="486"/>
                  </a:lnTo>
                  <a:lnTo>
                    <a:pt x="1687" y="690"/>
                  </a:lnTo>
                  <a:lnTo>
                    <a:pt x="1917" y="895"/>
                  </a:lnTo>
                  <a:lnTo>
                    <a:pt x="2096" y="1125"/>
                  </a:lnTo>
                  <a:lnTo>
                    <a:pt x="3425" y="2862"/>
                  </a:lnTo>
                  <a:lnTo>
                    <a:pt x="4549" y="4319"/>
                  </a:lnTo>
                  <a:lnTo>
                    <a:pt x="4728" y="4549"/>
                  </a:lnTo>
                  <a:lnTo>
                    <a:pt x="4932" y="4728"/>
                  </a:lnTo>
                  <a:lnTo>
                    <a:pt x="5162" y="4881"/>
                  </a:lnTo>
                  <a:lnTo>
                    <a:pt x="5392" y="5034"/>
                  </a:lnTo>
                  <a:lnTo>
                    <a:pt x="5648" y="5137"/>
                  </a:lnTo>
                  <a:lnTo>
                    <a:pt x="5929" y="5213"/>
                  </a:lnTo>
                  <a:lnTo>
                    <a:pt x="6185" y="5264"/>
                  </a:lnTo>
                  <a:lnTo>
                    <a:pt x="6875" y="5264"/>
                  </a:lnTo>
                  <a:lnTo>
                    <a:pt x="6619" y="5239"/>
                  </a:lnTo>
                  <a:lnTo>
                    <a:pt x="6363" y="5188"/>
                  </a:lnTo>
                  <a:lnTo>
                    <a:pt x="6108" y="5111"/>
                  </a:lnTo>
                  <a:lnTo>
                    <a:pt x="5878" y="4983"/>
                  </a:lnTo>
                  <a:lnTo>
                    <a:pt x="5648" y="4856"/>
                  </a:lnTo>
                  <a:lnTo>
                    <a:pt x="5443" y="4702"/>
                  </a:lnTo>
                  <a:lnTo>
                    <a:pt x="5265" y="4523"/>
                  </a:lnTo>
                  <a:lnTo>
                    <a:pt x="5086" y="4319"/>
                  </a:lnTo>
                  <a:lnTo>
                    <a:pt x="3961" y="2862"/>
                  </a:lnTo>
                  <a:lnTo>
                    <a:pt x="5086" y="1380"/>
                  </a:lnTo>
                  <a:lnTo>
                    <a:pt x="5265" y="1176"/>
                  </a:lnTo>
                  <a:lnTo>
                    <a:pt x="5443" y="997"/>
                  </a:lnTo>
                  <a:lnTo>
                    <a:pt x="5648" y="844"/>
                  </a:lnTo>
                  <a:lnTo>
                    <a:pt x="5878" y="716"/>
                  </a:lnTo>
                  <a:lnTo>
                    <a:pt x="6108" y="588"/>
                  </a:lnTo>
                  <a:lnTo>
                    <a:pt x="6363" y="511"/>
                  </a:lnTo>
                  <a:lnTo>
                    <a:pt x="6619" y="460"/>
                  </a:lnTo>
                  <a:lnTo>
                    <a:pt x="6875" y="409"/>
                  </a:lnTo>
                  <a:lnTo>
                    <a:pt x="6491" y="409"/>
                  </a:lnTo>
                  <a:lnTo>
                    <a:pt x="6210" y="435"/>
                  </a:lnTo>
                  <a:lnTo>
                    <a:pt x="5929" y="486"/>
                  </a:lnTo>
                  <a:lnTo>
                    <a:pt x="5673" y="562"/>
                  </a:lnTo>
                  <a:lnTo>
                    <a:pt x="5418" y="665"/>
                  </a:lnTo>
                  <a:lnTo>
                    <a:pt x="5162" y="818"/>
                  </a:lnTo>
                  <a:lnTo>
                    <a:pt x="4932" y="971"/>
                  </a:lnTo>
                  <a:lnTo>
                    <a:pt x="4728" y="1176"/>
                  </a:lnTo>
                  <a:lnTo>
                    <a:pt x="4549" y="1380"/>
                  </a:lnTo>
                  <a:lnTo>
                    <a:pt x="3680" y="2505"/>
                  </a:lnTo>
                  <a:lnTo>
                    <a:pt x="2632" y="1125"/>
                  </a:lnTo>
                  <a:lnTo>
                    <a:pt x="2428" y="869"/>
                  </a:lnTo>
                  <a:lnTo>
                    <a:pt x="2198" y="665"/>
                  </a:lnTo>
                  <a:lnTo>
                    <a:pt x="1917" y="460"/>
                  </a:lnTo>
                  <a:lnTo>
                    <a:pt x="1636" y="307"/>
                  </a:lnTo>
                  <a:lnTo>
                    <a:pt x="1329" y="179"/>
                  </a:lnTo>
                  <a:lnTo>
                    <a:pt x="1023" y="77"/>
                  </a:lnTo>
                  <a:lnTo>
                    <a:pt x="716" y="26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ebe6f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2" name="CustomShape 49"/>
            <p:cNvSpPr/>
            <p:nvPr/>
          </p:nvSpPr>
          <p:spPr>
            <a:xfrm>
              <a:off x="5709960" y="2915640"/>
              <a:ext cx="114120" cy="203760"/>
            </a:xfrm>
            <a:custGeom>
              <a:avLst/>
              <a:gdLst/>
              <a:ahLst/>
              <a:rect l="l" t="t" r="r" b="b"/>
              <a:pathLst>
                <a:path w="3834" h="6875">
                  <a:moveTo>
                    <a:pt x="1" y="1"/>
                  </a:moveTo>
                  <a:lnTo>
                    <a:pt x="333" y="26"/>
                  </a:lnTo>
                  <a:lnTo>
                    <a:pt x="665" y="103"/>
                  </a:lnTo>
                  <a:lnTo>
                    <a:pt x="997" y="179"/>
                  </a:lnTo>
                  <a:lnTo>
                    <a:pt x="1278" y="307"/>
                  </a:lnTo>
                  <a:lnTo>
                    <a:pt x="1585" y="460"/>
                  </a:lnTo>
                  <a:lnTo>
                    <a:pt x="1840" y="639"/>
                  </a:lnTo>
                  <a:lnTo>
                    <a:pt x="2096" y="844"/>
                  </a:lnTo>
                  <a:lnTo>
                    <a:pt x="2326" y="1048"/>
                  </a:lnTo>
                  <a:lnTo>
                    <a:pt x="2556" y="1304"/>
                  </a:lnTo>
                  <a:lnTo>
                    <a:pt x="2735" y="1559"/>
                  </a:lnTo>
                  <a:lnTo>
                    <a:pt x="2888" y="1840"/>
                  </a:lnTo>
                  <a:lnTo>
                    <a:pt x="3042" y="2122"/>
                  </a:lnTo>
                  <a:lnTo>
                    <a:pt x="3144" y="2428"/>
                  </a:lnTo>
                  <a:lnTo>
                    <a:pt x="3220" y="2760"/>
                  </a:lnTo>
                  <a:lnTo>
                    <a:pt x="3271" y="3093"/>
                  </a:lnTo>
                  <a:lnTo>
                    <a:pt x="3297" y="3425"/>
                  </a:lnTo>
                  <a:lnTo>
                    <a:pt x="3271" y="3783"/>
                  </a:lnTo>
                  <a:lnTo>
                    <a:pt x="3220" y="4115"/>
                  </a:lnTo>
                  <a:lnTo>
                    <a:pt x="3144" y="4421"/>
                  </a:lnTo>
                  <a:lnTo>
                    <a:pt x="3042" y="4728"/>
                  </a:lnTo>
                  <a:lnTo>
                    <a:pt x="2888" y="5035"/>
                  </a:lnTo>
                  <a:lnTo>
                    <a:pt x="2735" y="5316"/>
                  </a:lnTo>
                  <a:lnTo>
                    <a:pt x="2556" y="5571"/>
                  </a:lnTo>
                  <a:lnTo>
                    <a:pt x="2326" y="5827"/>
                  </a:lnTo>
                  <a:lnTo>
                    <a:pt x="2096" y="6031"/>
                  </a:lnTo>
                  <a:lnTo>
                    <a:pt x="1840" y="6236"/>
                  </a:lnTo>
                  <a:lnTo>
                    <a:pt x="1585" y="6415"/>
                  </a:lnTo>
                  <a:lnTo>
                    <a:pt x="1278" y="6568"/>
                  </a:lnTo>
                  <a:lnTo>
                    <a:pt x="972" y="6670"/>
                  </a:lnTo>
                  <a:lnTo>
                    <a:pt x="665" y="6772"/>
                  </a:lnTo>
                  <a:lnTo>
                    <a:pt x="333" y="6849"/>
                  </a:lnTo>
                  <a:lnTo>
                    <a:pt x="1" y="6875"/>
                  </a:lnTo>
                  <a:lnTo>
                    <a:pt x="384" y="6875"/>
                  </a:lnTo>
                  <a:lnTo>
                    <a:pt x="742" y="6849"/>
                  </a:lnTo>
                  <a:lnTo>
                    <a:pt x="1074" y="6798"/>
                  </a:lnTo>
                  <a:lnTo>
                    <a:pt x="1406" y="6721"/>
                  </a:lnTo>
                  <a:lnTo>
                    <a:pt x="1738" y="6594"/>
                  </a:lnTo>
                  <a:lnTo>
                    <a:pt x="2019" y="6466"/>
                  </a:lnTo>
                  <a:lnTo>
                    <a:pt x="2326" y="6287"/>
                  </a:lnTo>
                  <a:lnTo>
                    <a:pt x="2582" y="6082"/>
                  </a:lnTo>
                  <a:lnTo>
                    <a:pt x="2812" y="5852"/>
                  </a:lnTo>
                  <a:lnTo>
                    <a:pt x="3042" y="5622"/>
                  </a:lnTo>
                  <a:lnTo>
                    <a:pt x="3246" y="5341"/>
                  </a:lnTo>
                  <a:lnTo>
                    <a:pt x="3425" y="5060"/>
                  </a:lnTo>
                  <a:lnTo>
                    <a:pt x="3553" y="4779"/>
                  </a:lnTo>
                  <a:lnTo>
                    <a:pt x="3680" y="4447"/>
                  </a:lnTo>
                  <a:lnTo>
                    <a:pt x="3757" y="4115"/>
                  </a:lnTo>
                  <a:lnTo>
                    <a:pt x="3808" y="3783"/>
                  </a:lnTo>
                  <a:lnTo>
                    <a:pt x="3834" y="3425"/>
                  </a:lnTo>
                  <a:lnTo>
                    <a:pt x="3808" y="3093"/>
                  </a:lnTo>
                  <a:lnTo>
                    <a:pt x="3757" y="2735"/>
                  </a:lnTo>
                  <a:lnTo>
                    <a:pt x="3680" y="2403"/>
                  </a:lnTo>
                  <a:lnTo>
                    <a:pt x="3553" y="2096"/>
                  </a:lnTo>
                  <a:lnTo>
                    <a:pt x="3425" y="1789"/>
                  </a:lnTo>
                  <a:lnTo>
                    <a:pt x="3246" y="1508"/>
                  </a:lnTo>
                  <a:lnTo>
                    <a:pt x="3042" y="1253"/>
                  </a:lnTo>
                  <a:lnTo>
                    <a:pt x="2812" y="997"/>
                  </a:lnTo>
                  <a:lnTo>
                    <a:pt x="2582" y="793"/>
                  </a:lnTo>
                  <a:lnTo>
                    <a:pt x="2326" y="588"/>
                  </a:lnTo>
                  <a:lnTo>
                    <a:pt x="2019" y="409"/>
                  </a:lnTo>
                  <a:lnTo>
                    <a:pt x="1738" y="282"/>
                  </a:lnTo>
                  <a:lnTo>
                    <a:pt x="1406" y="154"/>
                  </a:lnTo>
                  <a:lnTo>
                    <a:pt x="1074" y="77"/>
                  </a:lnTo>
                  <a:lnTo>
                    <a:pt x="742" y="26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ebe6f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83" name="Group 50"/>
          <p:cNvGrpSpPr/>
          <p:nvPr/>
        </p:nvGrpSpPr>
        <p:grpSpPr>
          <a:xfrm>
            <a:off x="3233880" y="1855080"/>
            <a:ext cx="532800" cy="552960"/>
            <a:chOff x="3233880" y="1855080"/>
            <a:chExt cx="532800" cy="552960"/>
          </a:xfrm>
        </p:grpSpPr>
        <p:sp>
          <p:nvSpPr>
            <p:cNvPr id="1884" name="CustomShape 51"/>
            <p:cNvSpPr/>
            <p:nvPr/>
          </p:nvSpPr>
          <p:spPr>
            <a:xfrm>
              <a:off x="3322440" y="1855080"/>
              <a:ext cx="355680" cy="282240"/>
            </a:xfrm>
            <a:custGeom>
              <a:avLst/>
              <a:gdLst/>
              <a:ahLst/>
              <a:rect l="l" t="t" r="r" b="b"/>
              <a:pathLst>
                <a:path w="11910" h="9123">
                  <a:moveTo>
                    <a:pt x="5699" y="0"/>
                  </a:moveTo>
                  <a:lnTo>
                    <a:pt x="5623" y="26"/>
                  </a:lnTo>
                  <a:lnTo>
                    <a:pt x="5444" y="26"/>
                  </a:lnTo>
                  <a:lnTo>
                    <a:pt x="4882" y="102"/>
                  </a:lnTo>
                  <a:lnTo>
                    <a:pt x="4320" y="230"/>
                  </a:lnTo>
                  <a:lnTo>
                    <a:pt x="3808" y="409"/>
                  </a:lnTo>
                  <a:lnTo>
                    <a:pt x="3297" y="639"/>
                  </a:lnTo>
                  <a:lnTo>
                    <a:pt x="2812" y="894"/>
                  </a:lnTo>
                  <a:lnTo>
                    <a:pt x="2377" y="1201"/>
                  </a:lnTo>
                  <a:lnTo>
                    <a:pt x="1969" y="1533"/>
                  </a:lnTo>
                  <a:lnTo>
                    <a:pt x="1585" y="1917"/>
                  </a:lnTo>
                  <a:lnTo>
                    <a:pt x="1227" y="2325"/>
                  </a:lnTo>
                  <a:lnTo>
                    <a:pt x="921" y="2785"/>
                  </a:lnTo>
                  <a:lnTo>
                    <a:pt x="640" y="3245"/>
                  </a:lnTo>
                  <a:lnTo>
                    <a:pt x="410" y="3756"/>
                  </a:lnTo>
                  <a:lnTo>
                    <a:pt x="231" y="4268"/>
                  </a:lnTo>
                  <a:lnTo>
                    <a:pt x="103" y="4830"/>
                  </a:lnTo>
                  <a:lnTo>
                    <a:pt x="26" y="5392"/>
                  </a:lnTo>
                  <a:lnTo>
                    <a:pt x="1" y="5954"/>
                  </a:lnTo>
                  <a:lnTo>
                    <a:pt x="26" y="6516"/>
                  </a:lnTo>
                  <a:lnTo>
                    <a:pt x="103" y="7079"/>
                  </a:lnTo>
                  <a:lnTo>
                    <a:pt x="154" y="7283"/>
                  </a:lnTo>
                  <a:lnTo>
                    <a:pt x="256" y="7462"/>
                  </a:lnTo>
                  <a:lnTo>
                    <a:pt x="384" y="7641"/>
                  </a:lnTo>
                  <a:lnTo>
                    <a:pt x="537" y="7820"/>
                  </a:lnTo>
                  <a:lnTo>
                    <a:pt x="716" y="7973"/>
                  </a:lnTo>
                  <a:lnTo>
                    <a:pt x="946" y="8126"/>
                  </a:lnTo>
                  <a:lnTo>
                    <a:pt x="1176" y="8254"/>
                  </a:lnTo>
                  <a:lnTo>
                    <a:pt x="1457" y="8382"/>
                  </a:lnTo>
                  <a:lnTo>
                    <a:pt x="1739" y="8484"/>
                  </a:lnTo>
                  <a:lnTo>
                    <a:pt x="2045" y="8612"/>
                  </a:lnTo>
                  <a:lnTo>
                    <a:pt x="2710" y="8791"/>
                  </a:lnTo>
                  <a:lnTo>
                    <a:pt x="3451" y="8918"/>
                  </a:lnTo>
                  <a:lnTo>
                    <a:pt x="4243" y="9021"/>
                  </a:lnTo>
                  <a:lnTo>
                    <a:pt x="5035" y="9097"/>
                  </a:lnTo>
                  <a:lnTo>
                    <a:pt x="5878" y="9123"/>
                  </a:lnTo>
                  <a:lnTo>
                    <a:pt x="6696" y="9097"/>
                  </a:lnTo>
                  <a:lnTo>
                    <a:pt x="7514" y="9046"/>
                  </a:lnTo>
                  <a:lnTo>
                    <a:pt x="8306" y="8944"/>
                  </a:lnTo>
                  <a:lnTo>
                    <a:pt x="9047" y="8791"/>
                  </a:lnTo>
                  <a:lnTo>
                    <a:pt x="9737" y="8612"/>
                  </a:lnTo>
                  <a:lnTo>
                    <a:pt x="10044" y="8510"/>
                  </a:lnTo>
                  <a:lnTo>
                    <a:pt x="10350" y="8382"/>
                  </a:lnTo>
                  <a:lnTo>
                    <a:pt x="10631" y="8254"/>
                  </a:lnTo>
                  <a:lnTo>
                    <a:pt x="10887" y="8126"/>
                  </a:lnTo>
                  <a:lnTo>
                    <a:pt x="11143" y="7947"/>
                  </a:lnTo>
                  <a:lnTo>
                    <a:pt x="11347" y="7794"/>
                  </a:lnTo>
                  <a:lnTo>
                    <a:pt x="11500" y="7615"/>
                  </a:lnTo>
                  <a:lnTo>
                    <a:pt x="11654" y="7411"/>
                  </a:lnTo>
                  <a:lnTo>
                    <a:pt x="11756" y="7232"/>
                  </a:lnTo>
                  <a:lnTo>
                    <a:pt x="11807" y="7002"/>
                  </a:lnTo>
                  <a:lnTo>
                    <a:pt x="11884" y="6440"/>
                  </a:lnTo>
                  <a:lnTo>
                    <a:pt x="11909" y="5954"/>
                  </a:lnTo>
                  <a:lnTo>
                    <a:pt x="11884" y="5648"/>
                  </a:lnTo>
                  <a:lnTo>
                    <a:pt x="11858" y="5341"/>
                  </a:lnTo>
                  <a:lnTo>
                    <a:pt x="11781" y="4753"/>
                  </a:lnTo>
                  <a:lnTo>
                    <a:pt x="11628" y="4191"/>
                  </a:lnTo>
                  <a:lnTo>
                    <a:pt x="11424" y="3629"/>
                  </a:lnTo>
                  <a:lnTo>
                    <a:pt x="11168" y="3118"/>
                  </a:lnTo>
                  <a:lnTo>
                    <a:pt x="10887" y="2632"/>
                  </a:lnTo>
                  <a:lnTo>
                    <a:pt x="10529" y="2172"/>
                  </a:lnTo>
                  <a:lnTo>
                    <a:pt x="10146" y="1738"/>
                  </a:lnTo>
                  <a:lnTo>
                    <a:pt x="9737" y="1354"/>
                  </a:lnTo>
                  <a:lnTo>
                    <a:pt x="9277" y="1022"/>
                  </a:lnTo>
                  <a:lnTo>
                    <a:pt x="8792" y="716"/>
                  </a:lnTo>
                  <a:lnTo>
                    <a:pt x="8255" y="486"/>
                  </a:lnTo>
                  <a:lnTo>
                    <a:pt x="7718" y="281"/>
                  </a:lnTo>
                  <a:lnTo>
                    <a:pt x="7156" y="128"/>
                  </a:lnTo>
                  <a:lnTo>
                    <a:pt x="6568" y="26"/>
                  </a:lnTo>
                  <a:lnTo>
                    <a:pt x="6262" y="26"/>
                  </a:lnTo>
                  <a:lnTo>
                    <a:pt x="5955" y="0"/>
                  </a:lnTo>
                  <a:close/>
                </a:path>
              </a:pathLst>
            </a:custGeom>
            <a:solidFill>
              <a:srgbClr val="0ed29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5" name="CustomShape 52"/>
            <p:cNvSpPr/>
            <p:nvPr/>
          </p:nvSpPr>
          <p:spPr>
            <a:xfrm>
              <a:off x="3485160" y="1855080"/>
              <a:ext cx="192960" cy="259200"/>
            </a:xfrm>
            <a:custGeom>
              <a:avLst/>
              <a:gdLst/>
              <a:ahLst/>
              <a:rect l="l" t="t" r="r" b="b"/>
              <a:pathLst>
                <a:path w="6467" h="8382">
                  <a:moveTo>
                    <a:pt x="256" y="0"/>
                  </a:moveTo>
                  <a:lnTo>
                    <a:pt x="180" y="26"/>
                  </a:lnTo>
                  <a:lnTo>
                    <a:pt x="1" y="26"/>
                  </a:lnTo>
                  <a:lnTo>
                    <a:pt x="563" y="102"/>
                  </a:lnTo>
                  <a:lnTo>
                    <a:pt x="1100" y="230"/>
                  </a:lnTo>
                  <a:lnTo>
                    <a:pt x="1611" y="409"/>
                  </a:lnTo>
                  <a:lnTo>
                    <a:pt x="2122" y="639"/>
                  </a:lnTo>
                  <a:lnTo>
                    <a:pt x="2607" y="894"/>
                  </a:lnTo>
                  <a:lnTo>
                    <a:pt x="3042" y="1201"/>
                  </a:lnTo>
                  <a:lnTo>
                    <a:pt x="3451" y="1533"/>
                  </a:lnTo>
                  <a:lnTo>
                    <a:pt x="3860" y="1917"/>
                  </a:lnTo>
                  <a:lnTo>
                    <a:pt x="4192" y="2325"/>
                  </a:lnTo>
                  <a:lnTo>
                    <a:pt x="4499" y="2785"/>
                  </a:lnTo>
                  <a:lnTo>
                    <a:pt x="4780" y="3245"/>
                  </a:lnTo>
                  <a:lnTo>
                    <a:pt x="5010" y="3756"/>
                  </a:lnTo>
                  <a:lnTo>
                    <a:pt x="5188" y="4268"/>
                  </a:lnTo>
                  <a:lnTo>
                    <a:pt x="5316" y="4830"/>
                  </a:lnTo>
                  <a:lnTo>
                    <a:pt x="5393" y="5392"/>
                  </a:lnTo>
                  <a:lnTo>
                    <a:pt x="5418" y="5954"/>
                  </a:lnTo>
                  <a:lnTo>
                    <a:pt x="5418" y="6286"/>
                  </a:lnTo>
                  <a:lnTo>
                    <a:pt x="5393" y="6593"/>
                  </a:lnTo>
                  <a:lnTo>
                    <a:pt x="5342" y="6925"/>
                  </a:lnTo>
                  <a:lnTo>
                    <a:pt x="5291" y="7232"/>
                  </a:lnTo>
                  <a:lnTo>
                    <a:pt x="5214" y="7513"/>
                  </a:lnTo>
                  <a:lnTo>
                    <a:pt x="5112" y="7820"/>
                  </a:lnTo>
                  <a:lnTo>
                    <a:pt x="5010" y="8101"/>
                  </a:lnTo>
                  <a:lnTo>
                    <a:pt x="4907" y="8382"/>
                  </a:lnTo>
                  <a:lnTo>
                    <a:pt x="5188" y="8254"/>
                  </a:lnTo>
                  <a:lnTo>
                    <a:pt x="5444" y="8126"/>
                  </a:lnTo>
                  <a:lnTo>
                    <a:pt x="5700" y="7947"/>
                  </a:lnTo>
                  <a:lnTo>
                    <a:pt x="5904" y="7794"/>
                  </a:lnTo>
                  <a:lnTo>
                    <a:pt x="6057" y="7615"/>
                  </a:lnTo>
                  <a:lnTo>
                    <a:pt x="6211" y="7411"/>
                  </a:lnTo>
                  <a:lnTo>
                    <a:pt x="6313" y="7232"/>
                  </a:lnTo>
                  <a:lnTo>
                    <a:pt x="6364" y="7002"/>
                  </a:lnTo>
                  <a:lnTo>
                    <a:pt x="6441" y="6440"/>
                  </a:lnTo>
                  <a:lnTo>
                    <a:pt x="6466" y="5954"/>
                  </a:lnTo>
                  <a:lnTo>
                    <a:pt x="6441" y="5648"/>
                  </a:lnTo>
                  <a:lnTo>
                    <a:pt x="6415" y="5341"/>
                  </a:lnTo>
                  <a:lnTo>
                    <a:pt x="6338" y="4753"/>
                  </a:lnTo>
                  <a:lnTo>
                    <a:pt x="6185" y="4191"/>
                  </a:lnTo>
                  <a:lnTo>
                    <a:pt x="5981" y="3629"/>
                  </a:lnTo>
                  <a:lnTo>
                    <a:pt x="5725" y="3118"/>
                  </a:lnTo>
                  <a:lnTo>
                    <a:pt x="5444" y="2632"/>
                  </a:lnTo>
                  <a:lnTo>
                    <a:pt x="5086" y="2172"/>
                  </a:lnTo>
                  <a:lnTo>
                    <a:pt x="4703" y="1738"/>
                  </a:lnTo>
                  <a:lnTo>
                    <a:pt x="4294" y="1354"/>
                  </a:lnTo>
                  <a:lnTo>
                    <a:pt x="3834" y="1022"/>
                  </a:lnTo>
                  <a:lnTo>
                    <a:pt x="3349" y="716"/>
                  </a:lnTo>
                  <a:lnTo>
                    <a:pt x="2812" y="486"/>
                  </a:lnTo>
                  <a:lnTo>
                    <a:pt x="2275" y="281"/>
                  </a:lnTo>
                  <a:lnTo>
                    <a:pt x="1713" y="128"/>
                  </a:lnTo>
                  <a:lnTo>
                    <a:pt x="1125" y="26"/>
                  </a:lnTo>
                  <a:lnTo>
                    <a:pt x="819" y="26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00c28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6" name="CustomShape 53"/>
            <p:cNvSpPr/>
            <p:nvPr/>
          </p:nvSpPr>
          <p:spPr>
            <a:xfrm>
              <a:off x="3233880" y="2062440"/>
              <a:ext cx="274680" cy="345600"/>
            </a:xfrm>
            <a:custGeom>
              <a:avLst/>
              <a:gdLst/>
              <a:ahLst/>
              <a:rect l="l" t="t" r="r" b="b"/>
              <a:pathLst>
                <a:path w="9201" h="11168">
                  <a:moveTo>
                    <a:pt x="3118" y="0"/>
                  </a:moveTo>
                  <a:lnTo>
                    <a:pt x="3067" y="26"/>
                  </a:lnTo>
                  <a:lnTo>
                    <a:pt x="3016" y="26"/>
                  </a:lnTo>
                  <a:lnTo>
                    <a:pt x="2684" y="230"/>
                  </a:lnTo>
                  <a:lnTo>
                    <a:pt x="2377" y="460"/>
                  </a:lnTo>
                  <a:lnTo>
                    <a:pt x="2070" y="690"/>
                  </a:lnTo>
                  <a:lnTo>
                    <a:pt x="1789" y="946"/>
                  </a:lnTo>
                  <a:lnTo>
                    <a:pt x="1508" y="1227"/>
                  </a:lnTo>
                  <a:lnTo>
                    <a:pt x="1253" y="1534"/>
                  </a:lnTo>
                  <a:lnTo>
                    <a:pt x="1023" y="1840"/>
                  </a:lnTo>
                  <a:lnTo>
                    <a:pt x="818" y="2172"/>
                  </a:lnTo>
                  <a:lnTo>
                    <a:pt x="639" y="2505"/>
                  </a:lnTo>
                  <a:lnTo>
                    <a:pt x="460" y="2862"/>
                  </a:lnTo>
                  <a:lnTo>
                    <a:pt x="333" y="3220"/>
                  </a:lnTo>
                  <a:lnTo>
                    <a:pt x="205" y="3603"/>
                  </a:lnTo>
                  <a:lnTo>
                    <a:pt x="103" y="3987"/>
                  </a:lnTo>
                  <a:lnTo>
                    <a:pt x="52" y="4396"/>
                  </a:lnTo>
                  <a:lnTo>
                    <a:pt x="1" y="4804"/>
                  </a:lnTo>
                  <a:lnTo>
                    <a:pt x="1" y="5213"/>
                  </a:lnTo>
                  <a:lnTo>
                    <a:pt x="1" y="5520"/>
                  </a:lnTo>
                  <a:lnTo>
                    <a:pt x="26" y="5827"/>
                  </a:lnTo>
                  <a:lnTo>
                    <a:pt x="103" y="6414"/>
                  </a:lnTo>
                  <a:lnTo>
                    <a:pt x="256" y="6977"/>
                  </a:lnTo>
                  <a:lnTo>
                    <a:pt x="460" y="7513"/>
                  </a:lnTo>
                  <a:lnTo>
                    <a:pt x="716" y="8050"/>
                  </a:lnTo>
                  <a:lnTo>
                    <a:pt x="997" y="8535"/>
                  </a:lnTo>
                  <a:lnTo>
                    <a:pt x="1355" y="8995"/>
                  </a:lnTo>
                  <a:lnTo>
                    <a:pt x="1738" y="9404"/>
                  </a:lnTo>
                  <a:lnTo>
                    <a:pt x="2147" y="9813"/>
                  </a:lnTo>
                  <a:lnTo>
                    <a:pt x="2607" y="10145"/>
                  </a:lnTo>
                  <a:lnTo>
                    <a:pt x="3093" y="10452"/>
                  </a:lnTo>
                  <a:lnTo>
                    <a:pt x="3629" y="10682"/>
                  </a:lnTo>
                  <a:lnTo>
                    <a:pt x="4166" y="10886"/>
                  </a:lnTo>
                  <a:lnTo>
                    <a:pt x="4728" y="11040"/>
                  </a:lnTo>
                  <a:lnTo>
                    <a:pt x="5341" y="11116"/>
                  </a:lnTo>
                  <a:lnTo>
                    <a:pt x="5622" y="11142"/>
                  </a:lnTo>
                  <a:lnTo>
                    <a:pt x="5929" y="11168"/>
                  </a:lnTo>
                  <a:lnTo>
                    <a:pt x="6338" y="11142"/>
                  </a:lnTo>
                  <a:lnTo>
                    <a:pt x="6747" y="11116"/>
                  </a:lnTo>
                  <a:lnTo>
                    <a:pt x="7130" y="11040"/>
                  </a:lnTo>
                  <a:lnTo>
                    <a:pt x="7514" y="10963"/>
                  </a:lnTo>
                  <a:lnTo>
                    <a:pt x="7871" y="10835"/>
                  </a:lnTo>
                  <a:lnTo>
                    <a:pt x="8229" y="10708"/>
                  </a:lnTo>
                  <a:lnTo>
                    <a:pt x="8587" y="10554"/>
                  </a:lnTo>
                  <a:lnTo>
                    <a:pt x="8919" y="10375"/>
                  </a:lnTo>
                  <a:lnTo>
                    <a:pt x="8996" y="10299"/>
                  </a:lnTo>
                  <a:lnTo>
                    <a:pt x="9047" y="10248"/>
                  </a:lnTo>
                  <a:lnTo>
                    <a:pt x="9098" y="10171"/>
                  </a:lnTo>
                  <a:lnTo>
                    <a:pt x="9149" y="10069"/>
                  </a:lnTo>
                  <a:lnTo>
                    <a:pt x="9200" y="9864"/>
                  </a:lnTo>
                  <a:lnTo>
                    <a:pt x="9200" y="9609"/>
                  </a:lnTo>
                  <a:lnTo>
                    <a:pt x="9175" y="9302"/>
                  </a:lnTo>
                  <a:lnTo>
                    <a:pt x="9098" y="8995"/>
                  </a:lnTo>
                  <a:lnTo>
                    <a:pt x="8996" y="8638"/>
                  </a:lnTo>
                  <a:lnTo>
                    <a:pt x="8868" y="8254"/>
                  </a:lnTo>
                  <a:lnTo>
                    <a:pt x="8689" y="7845"/>
                  </a:lnTo>
                  <a:lnTo>
                    <a:pt x="8510" y="7411"/>
                  </a:lnTo>
                  <a:lnTo>
                    <a:pt x="8050" y="6517"/>
                  </a:lnTo>
                  <a:lnTo>
                    <a:pt x="7539" y="5571"/>
                  </a:lnTo>
                  <a:lnTo>
                    <a:pt x="6951" y="4626"/>
                  </a:lnTo>
                  <a:lnTo>
                    <a:pt x="6338" y="3706"/>
                  </a:lnTo>
                  <a:lnTo>
                    <a:pt x="5725" y="2811"/>
                  </a:lnTo>
                  <a:lnTo>
                    <a:pt x="5111" y="1993"/>
                  </a:lnTo>
                  <a:lnTo>
                    <a:pt x="4549" y="1304"/>
                  </a:lnTo>
                  <a:lnTo>
                    <a:pt x="4038" y="716"/>
                  </a:lnTo>
                  <a:lnTo>
                    <a:pt x="3808" y="486"/>
                  </a:lnTo>
                  <a:lnTo>
                    <a:pt x="3578" y="281"/>
                  </a:lnTo>
                  <a:lnTo>
                    <a:pt x="3399" y="154"/>
                  </a:lnTo>
                  <a:lnTo>
                    <a:pt x="3246" y="51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7" name="CustomShape 54"/>
            <p:cNvSpPr/>
            <p:nvPr/>
          </p:nvSpPr>
          <p:spPr>
            <a:xfrm>
              <a:off x="3485880" y="2063160"/>
              <a:ext cx="280800" cy="344880"/>
            </a:xfrm>
            <a:custGeom>
              <a:avLst/>
              <a:gdLst/>
              <a:ahLst/>
              <a:rect l="l" t="t" r="r" b="b"/>
              <a:pathLst>
                <a:path w="9405" h="11143">
                  <a:moveTo>
                    <a:pt x="6389" y="1"/>
                  </a:moveTo>
                  <a:lnTo>
                    <a:pt x="6236" y="52"/>
                  </a:lnTo>
                  <a:lnTo>
                    <a:pt x="5852" y="205"/>
                  </a:lnTo>
                  <a:lnTo>
                    <a:pt x="5290" y="461"/>
                  </a:lnTo>
                  <a:lnTo>
                    <a:pt x="4600" y="819"/>
                  </a:lnTo>
                  <a:lnTo>
                    <a:pt x="4217" y="1049"/>
                  </a:lnTo>
                  <a:lnTo>
                    <a:pt x="3834" y="1304"/>
                  </a:lnTo>
                  <a:lnTo>
                    <a:pt x="3450" y="1585"/>
                  </a:lnTo>
                  <a:lnTo>
                    <a:pt x="3067" y="1892"/>
                  </a:lnTo>
                  <a:lnTo>
                    <a:pt x="2684" y="2250"/>
                  </a:lnTo>
                  <a:lnTo>
                    <a:pt x="2326" y="2607"/>
                  </a:lnTo>
                  <a:lnTo>
                    <a:pt x="1994" y="3016"/>
                  </a:lnTo>
                  <a:lnTo>
                    <a:pt x="1687" y="3451"/>
                  </a:lnTo>
                  <a:lnTo>
                    <a:pt x="1380" y="3936"/>
                  </a:lnTo>
                  <a:lnTo>
                    <a:pt x="1125" y="4473"/>
                  </a:lnTo>
                  <a:lnTo>
                    <a:pt x="869" y="5009"/>
                  </a:lnTo>
                  <a:lnTo>
                    <a:pt x="665" y="5546"/>
                  </a:lnTo>
                  <a:lnTo>
                    <a:pt x="486" y="6083"/>
                  </a:lnTo>
                  <a:lnTo>
                    <a:pt x="333" y="6645"/>
                  </a:lnTo>
                  <a:lnTo>
                    <a:pt x="205" y="7156"/>
                  </a:lnTo>
                  <a:lnTo>
                    <a:pt x="103" y="7667"/>
                  </a:lnTo>
                  <a:lnTo>
                    <a:pt x="52" y="8153"/>
                  </a:lnTo>
                  <a:lnTo>
                    <a:pt x="0" y="8613"/>
                  </a:lnTo>
                  <a:lnTo>
                    <a:pt x="0" y="9021"/>
                  </a:lnTo>
                  <a:lnTo>
                    <a:pt x="52" y="9405"/>
                  </a:lnTo>
                  <a:lnTo>
                    <a:pt x="103" y="9737"/>
                  </a:lnTo>
                  <a:lnTo>
                    <a:pt x="205" y="9993"/>
                  </a:lnTo>
                  <a:lnTo>
                    <a:pt x="256" y="10095"/>
                  </a:lnTo>
                  <a:lnTo>
                    <a:pt x="333" y="10197"/>
                  </a:lnTo>
                  <a:lnTo>
                    <a:pt x="409" y="10274"/>
                  </a:lnTo>
                  <a:lnTo>
                    <a:pt x="486" y="10350"/>
                  </a:lnTo>
                  <a:lnTo>
                    <a:pt x="818" y="10529"/>
                  </a:lnTo>
                  <a:lnTo>
                    <a:pt x="1150" y="10683"/>
                  </a:lnTo>
                  <a:lnTo>
                    <a:pt x="1508" y="10810"/>
                  </a:lnTo>
                  <a:lnTo>
                    <a:pt x="1892" y="10938"/>
                  </a:lnTo>
                  <a:lnTo>
                    <a:pt x="2275" y="11015"/>
                  </a:lnTo>
                  <a:lnTo>
                    <a:pt x="2658" y="11091"/>
                  </a:lnTo>
                  <a:lnTo>
                    <a:pt x="3041" y="11117"/>
                  </a:lnTo>
                  <a:lnTo>
                    <a:pt x="3450" y="11143"/>
                  </a:lnTo>
                  <a:lnTo>
                    <a:pt x="3757" y="11117"/>
                  </a:lnTo>
                  <a:lnTo>
                    <a:pt x="4064" y="11091"/>
                  </a:lnTo>
                  <a:lnTo>
                    <a:pt x="4651" y="11015"/>
                  </a:lnTo>
                  <a:lnTo>
                    <a:pt x="5214" y="10861"/>
                  </a:lnTo>
                  <a:lnTo>
                    <a:pt x="5776" y="10657"/>
                  </a:lnTo>
                  <a:lnTo>
                    <a:pt x="6287" y="10427"/>
                  </a:lnTo>
                  <a:lnTo>
                    <a:pt x="6772" y="10120"/>
                  </a:lnTo>
                  <a:lnTo>
                    <a:pt x="7232" y="9788"/>
                  </a:lnTo>
                  <a:lnTo>
                    <a:pt x="7667" y="9379"/>
                  </a:lnTo>
                  <a:lnTo>
                    <a:pt x="8050" y="8970"/>
                  </a:lnTo>
                  <a:lnTo>
                    <a:pt x="8382" y="8510"/>
                  </a:lnTo>
                  <a:lnTo>
                    <a:pt x="8689" y="8025"/>
                  </a:lnTo>
                  <a:lnTo>
                    <a:pt x="8945" y="7488"/>
                  </a:lnTo>
                  <a:lnTo>
                    <a:pt x="9149" y="6952"/>
                  </a:lnTo>
                  <a:lnTo>
                    <a:pt x="9277" y="6389"/>
                  </a:lnTo>
                  <a:lnTo>
                    <a:pt x="9379" y="5802"/>
                  </a:lnTo>
                  <a:lnTo>
                    <a:pt x="9405" y="5495"/>
                  </a:lnTo>
                  <a:lnTo>
                    <a:pt x="9405" y="5188"/>
                  </a:lnTo>
                  <a:lnTo>
                    <a:pt x="9379" y="4779"/>
                  </a:lnTo>
                  <a:lnTo>
                    <a:pt x="9353" y="4371"/>
                  </a:lnTo>
                  <a:lnTo>
                    <a:pt x="9277" y="3962"/>
                  </a:lnTo>
                  <a:lnTo>
                    <a:pt x="9175" y="3578"/>
                  </a:lnTo>
                  <a:lnTo>
                    <a:pt x="9072" y="3195"/>
                  </a:lnTo>
                  <a:lnTo>
                    <a:pt x="8919" y="2837"/>
                  </a:lnTo>
                  <a:lnTo>
                    <a:pt x="8766" y="2480"/>
                  </a:lnTo>
                  <a:lnTo>
                    <a:pt x="8561" y="2147"/>
                  </a:lnTo>
                  <a:lnTo>
                    <a:pt x="8357" y="1815"/>
                  </a:lnTo>
                  <a:lnTo>
                    <a:pt x="8127" y="1509"/>
                  </a:lnTo>
                  <a:lnTo>
                    <a:pt x="7871" y="1202"/>
                  </a:lnTo>
                  <a:lnTo>
                    <a:pt x="7616" y="921"/>
                  </a:lnTo>
                  <a:lnTo>
                    <a:pt x="7335" y="665"/>
                  </a:lnTo>
                  <a:lnTo>
                    <a:pt x="7028" y="435"/>
                  </a:lnTo>
                  <a:lnTo>
                    <a:pt x="6721" y="205"/>
                  </a:lnTo>
                  <a:lnTo>
                    <a:pt x="6389" y="1"/>
                  </a:lnTo>
                  <a:close/>
                </a:path>
              </a:pathLst>
            </a:custGeom>
            <a:solidFill>
              <a:srgbClr val="7a6ef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8" name="CustomShape 55"/>
            <p:cNvSpPr/>
            <p:nvPr/>
          </p:nvSpPr>
          <p:spPr>
            <a:xfrm>
              <a:off x="3573720" y="2039400"/>
              <a:ext cx="192960" cy="368640"/>
            </a:xfrm>
            <a:custGeom>
              <a:avLst/>
              <a:gdLst/>
              <a:ahLst/>
              <a:rect l="l" t="t" r="r" b="b"/>
              <a:pathLst>
                <a:path w="6466" h="11909">
                  <a:moveTo>
                    <a:pt x="511" y="0"/>
                  </a:moveTo>
                  <a:lnTo>
                    <a:pt x="0" y="26"/>
                  </a:lnTo>
                  <a:lnTo>
                    <a:pt x="562" y="102"/>
                  </a:lnTo>
                  <a:lnTo>
                    <a:pt x="1099" y="230"/>
                  </a:lnTo>
                  <a:lnTo>
                    <a:pt x="1636" y="409"/>
                  </a:lnTo>
                  <a:lnTo>
                    <a:pt x="2121" y="613"/>
                  </a:lnTo>
                  <a:lnTo>
                    <a:pt x="2607" y="895"/>
                  </a:lnTo>
                  <a:lnTo>
                    <a:pt x="3067" y="1201"/>
                  </a:lnTo>
                  <a:lnTo>
                    <a:pt x="3476" y="1533"/>
                  </a:lnTo>
                  <a:lnTo>
                    <a:pt x="3859" y="1917"/>
                  </a:lnTo>
                  <a:lnTo>
                    <a:pt x="4217" y="2326"/>
                  </a:lnTo>
                  <a:lnTo>
                    <a:pt x="4523" y="2786"/>
                  </a:lnTo>
                  <a:lnTo>
                    <a:pt x="4779" y="3246"/>
                  </a:lnTo>
                  <a:lnTo>
                    <a:pt x="5009" y="3757"/>
                  </a:lnTo>
                  <a:lnTo>
                    <a:pt x="5188" y="4268"/>
                  </a:lnTo>
                  <a:lnTo>
                    <a:pt x="5316" y="4804"/>
                  </a:lnTo>
                  <a:lnTo>
                    <a:pt x="5392" y="5367"/>
                  </a:lnTo>
                  <a:lnTo>
                    <a:pt x="5443" y="5954"/>
                  </a:lnTo>
                  <a:lnTo>
                    <a:pt x="5392" y="6517"/>
                  </a:lnTo>
                  <a:lnTo>
                    <a:pt x="5316" y="7079"/>
                  </a:lnTo>
                  <a:lnTo>
                    <a:pt x="5188" y="7641"/>
                  </a:lnTo>
                  <a:lnTo>
                    <a:pt x="5009" y="8152"/>
                  </a:lnTo>
                  <a:lnTo>
                    <a:pt x="4779" y="8663"/>
                  </a:lnTo>
                  <a:lnTo>
                    <a:pt x="4523" y="9123"/>
                  </a:lnTo>
                  <a:lnTo>
                    <a:pt x="4217" y="9558"/>
                  </a:lnTo>
                  <a:lnTo>
                    <a:pt x="3859" y="9992"/>
                  </a:lnTo>
                  <a:lnTo>
                    <a:pt x="3476" y="10375"/>
                  </a:lnTo>
                  <a:lnTo>
                    <a:pt x="3067" y="10707"/>
                  </a:lnTo>
                  <a:lnTo>
                    <a:pt x="2607" y="11014"/>
                  </a:lnTo>
                  <a:lnTo>
                    <a:pt x="2121" y="11270"/>
                  </a:lnTo>
                  <a:lnTo>
                    <a:pt x="1636" y="11500"/>
                  </a:lnTo>
                  <a:lnTo>
                    <a:pt x="1099" y="11679"/>
                  </a:lnTo>
                  <a:lnTo>
                    <a:pt x="562" y="11806"/>
                  </a:lnTo>
                  <a:lnTo>
                    <a:pt x="0" y="11883"/>
                  </a:lnTo>
                  <a:lnTo>
                    <a:pt x="511" y="11909"/>
                  </a:lnTo>
                  <a:lnTo>
                    <a:pt x="818" y="11883"/>
                  </a:lnTo>
                  <a:lnTo>
                    <a:pt x="1125" y="11857"/>
                  </a:lnTo>
                  <a:lnTo>
                    <a:pt x="1712" y="11781"/>
                  </a:lnTo>
                  <a:lnTo>
                    <a:pt x="2275" y="11627"/>
                  </a:lnTo>
                  <a:lnTo>
                    <a:pt x="2837" y="11423"/>
                  </a:lnTo>
                  <a:lnTo>
                    <a:pt x="3348" y="11193"/>
                  </a:lnTo>
                  <a:lnTo>
                    <a:pt x="3833" y="10886"/>
                  </a:lnTo>
                  <a:lnTo>
                    <a:pt x="4293" y="10554"/>
                  </a:lnTo>
                  <a:lnTo>
                    <a:pt x="4728" y="10145"/>
                  </a:lnTo>
                  <a:lnTo>
                    <a:pt x="5111" y="9736"/>
                  </a:lnTo>
                  <a:lnTo>
                    <a:pt x="5443" y="9276"/>
                  </a:lnTo>
                  <a:lnTo>
                    <a:pt x="5750" y="8791"/>
                  </a:lnTo>
                  <a:lnTo>
                    <a:pt x="6006" y="8254"/>
                  </a:lnTo>
                  <a:lnTo>
                    <a:pt x="6210" y="7718"/>
                  </a:lnTo>
                  <a:lnTo>
                    <a:pt x="6338" y="7155"/>
                  </a:lnTo>
                  <a:lnTo>
                    <a:pt x="6440" y="6568"/>
                  </a:lnTo>
                  <a:lnTo>
                    <a:pt x="6466" y="6261"/>
                  </a:lnTo>
                  <a:lnTo>
                    <a:pt x="6466" y="5954"/>
                  </a:lnTo>
                  <a:lnTo>
                    <a:pt x="6466" y="5648"/>
                  </a:lnTo>
                  <a:lnTo>
                    <a:pt x="6440" y="5341"/>
                  </a:lnTo>
                  <a:lnTo>
                    <a:pt x="6338" y="4753"/>
                  </a:lnTo>
                  <a:lnTo>
                    <a:pt x="6210" y="4191"/>
                  </a:lnTo>
                  <a:lnTo>
                    <a:pt x="6006" y="3629"/>
                  </a:lnTo>
                  <a:lnTo>
                    <a:pt x="5750" y="3118"/>
                  </a:lnTo>
                  <a:lnTo>
                    <a:pt x="5443" y="2632"/>
                  </a:lnTo>
                  <a:lnTo>
                    <a:pt x="5111" y="2172"/>
                  </a:lnTo>
                  <a:lnTo>
                    <a:pt x="4728" y="1738"/>
                  </a:lnTo>
                  <a:lnTo>
                    <a:pt x="4293" y="1355"/>
                  </a:lnTo>
                  <a:lnTo>
                    <a:pt x="3833" y="1022"/>
                  </a:lnTo>
                  <a:lnTo>
                    <a:pt x="3348" y="716"/>
                  </a:lnTo>
                  <a:lnTo>
                    <a:pt x="2837" y="460"/>
                  </a:lnTo>
                  <a:lnTo>
                    <a:pt x="2275" y="281"/>
                  </a:lnTo>
                  <a:lnTo>
                    <a:pt x="1712" y="128"/>
                  </a:lnTo>
                  <a:lnTo>
                    <a:pt x="1125" y="26"/>
                  </a:lnTo>
                  <a:lnTo>
                    <a:pt x="818" y="0"/>
                  </a:lnTo>
                  <a:close/>
                </a:path>
              </a:pathLst>
            </a:custGeom>
            <a:solidFill>
              <a:srgbClr val="7a6ef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9" name="CustomShape 56"/>
            <p:cNvSpPr/>
            <p:nvPr/>
          </p:nvSpPr>
          <p:spPr>
            <a:xfrm>
              <a:off x="3323880" y="2039400"/>
              <a:ext cx="142560" cy="160200"/>
            </a:xfrm>
            <a:custGeom>
              <a:avLst/>
              <a:gdLst/>
              <a:ahLst/>
              <a:rect l="l" t="t" r="r" b="b"/>
              <a:pathLst>
                <a:path w="4780" h="5188">
                  <a:moveTo>
                    <a:pt x="2914" y="0"/>
                  </a:moveTo>
                  <a:lnTo>
                    <a:pt x="2531" y="26"/>
                  </a:lnTo>
                  <a:lnTo>
                    <a:pt x="2148" y="51"/>
                  </a:lnTo>
                  <a:lnTo>
                    <a:pt x="1764" y="128"/>
                  </a:lnTo>
                  <a:lnTo>
                    <a:pt x="1381" y="205"/>
                  </a:lnTo>
                  <a:lnTo>
                    <a:pt x="1023" y="307"/>
                  </a:lnTo>
                  <a:lnTo>
                    <a:pt x="665" y="435"/>
                  </a:lnTo>
                  <a:lnTo>
                    <a:pt x="333" y="588"/>
                  </a:lnTo>
                  <a:lnTo>
                    <a:pt x="1" y="767"/>
                  </a:lnTo>
                  <a:lnTo>
                    <a:pt x="52" y="1125"/>
                  </a:lnTo>
                  <a:lnTo>
                    <a:pt x="129" y="1457"/>
                  </a:lnTo>
                  <a:lnTo>
                    <a:pt x="231" y="1815"/>
                  </a:lnTo>
                  <a:lnTo>
                    <a:pt x="333" y="2121"/>
                  </a:lnTo>
                  <a:lnTo>
                    <a:pt x="486" y="2453"/>
                  </a:lnTo>
                  <a:lnTo>
                    <a:pt x="614" y="2760"/>
                  </a:lnTo>
                  <a:lnTo>
                    <a:pt x="793" y="3067"/>
                  </a:lnTo>
                  <a:lnTo>
                    <a:pt x="972" y="3348"/>
                  </a:lnTo>
                  <a:lnTo>
                    <a:pt x="1176" y="3629"/>
                  </a:lnTo>
                  <a:lnTo>
                    <a:pt x="1406" y="3884"/>
                  </a:lnTo>
                  <a:lnTo>
                    <a:pt x="1636" y="4140"/>
                  </a:lnTo>
                  <a:lnTo>
                    <a:pt x="1866" y="4370"/>
                  </a:lnTo>
                  <a:lnTo>
                    <a:pt x="2122" y="4600"/>
                  </a:lnTo>
                  <a:lnTo>
                    <a:pt x="2403" y="4804"/>
                  </a:lnTo>
                  <a:lnTo>
                    <a:pt x="2684" y="5009"/>
                  </a:lnTo>
                  <a:lnTo>
                    <a:pt x="2965" y="5188"/>
                  </a:lnTo>
                  <a:lnTo>
                    <a:pt x="2965" y="4651"/>
                  </a:lnTo>
                  <a:lnTo>
                    <a:pt x="3016" y="4166"/>
                  </a:lnTo>
                  <a:lnTo>
                    <a:pt x="3093" y="3680"/>
                  </a:lnTo>
                  <a:lnTo>
                    <a:pt x="3221" y="3246"/>
                  </a:lnTo>
                  <a:lnTo>
                    <a:pt x="3374" y="2811"/>
                  </a:lnTo>
                  <a:lnTo>
                    <a:pt x="3553" y="2428"/>
                  </a:lnTo>
                  <a:lnTo>
                    <a:pt x="3732" y="2070"/>
                  </a:lnTo>
                  <a:lnTo>
                    <a:pt x="3936" y="1712"/>
                  </a:lnTo>
                  <a:lnTo>
                    <a:pt x="4320" y="1150"/>
                  </a:lnTo>
                  <a:lnTo>
                    <a:pt x="4601" y="716"/>
                  </a:lnTo>
                  <a:lnTo>
                    <a:pt x="4729" y="537"/>
                  </a:lnTo>
                  <a:lnTo>
                    <a:pt x="4780" y="409"/>
                  </a:lnTo>
                  <a:lnTo>
                    <a:pt x="4780" y="332"/>
                  </a:lnTo>
                  <a:lnTo>
                    <a:pt x="4780" y="307"/>
                  </a:lnTo>
                  <a:lnTo>
                    <a:pt x="4754" y="281"/>
                  </a:lnTo>
                  <a:lnTo>
                    <a:pt x="4320" y="153"/>
                  </a:lnTo>
                  <a:lnTo>
                    <a:pt x="3860" y="77"/>
                  </a:lnTo>
                  <a:lnTo>
                    <a:pt x="3400" y="26"/>
                  </a:lnTo>
                  <a:lnTo>
                    <a:pt x="2914" y="0"/>
                  </a:lnTo>
                  <a:close/>
                </a:path>
              </a:pathLst>
            </a:custGeom>
            <a:solidFill>
              <a:srgbClr val="0db57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0" name="CustomShape 57"/>
            <p:cNvSpPr/>
            <p:nvPr/>
          </p:nvSpPr>
          <p:spPr>
            <a:xfrm>
              <a:off x="3388320" y="2048400"/>
              <a:ext cx="111960" cy="151560"/>
            </a:xfrm>
            <a:custGeom>
              <a:avLst/>
              <a:gdLst/>
              <a:ahLst/>
              <a:rect l="l" t="t" r="r" b="b"/>
              <a:pathLst>
                <a:path w="3758" h="4907">
                  <a:moveTo>
                    <a:pt x="2607" y="0"/>
                  </a:moveTo>
                  <a:lnTo>
                    <a:pt x="2122" y="435"/>
                  </a:lnTo>
                  <a:lnTo>
                    <a:pt x="1687" y="895"/>
                  </a:lnTo>
                  <a:lnTo>
                    <a:pt x="1304" y="1406"/>
                  </a:lnTo>
                  <a:lnTo>
                    <a:pt x="946" y="1942"/>
                  </a:lnTo>
                  <a:lnTo>
                    <a:pt x="639" y="2505"/>
                  </a:lnTo>
                  <a:lnTo>
                    <a:pt x="384" y="3092"/>
                  </a:lnTo>
                  <a:lnTo>
                    <a:pt x="154" y="3706"/>
                  </a:lnTo>
                  <a:lnTo>
                    <a:pt x="1" y="4345"/>
                  </a:lnTo>
                  <a:lnTo>
                    <a:pt x="409" y="4651"/>
                  </a:lnTo>
                  <a:lnTo>
                    <a:pt x="818" y="4907"/>
                  </a:lnTo>
                  <a:lnTo>
                    <a:pt x="869" y="4549"/>
                  </a:lnTo>
                  <a:lnTo>
                    <a:pt x="946" y="4217"/>
                  </a:lnTo>
                  <a:lnTo>
                    <a:pt x="1048" y="3885"/>
                  </a:lnTo>
                  <a:lnTo>
                    <a:pt x="1176" y="3552"/>
                  </a:lnTo>
                  <a:lnTo>
                    <a:pt x="1304" y="3246"/>
                  </a:lnTo>
                  <a:lnTo>
                    <a:pt x="1457" y="2939"/>
                  </a:lnTo>
                  <a:lnTo>
                    <a:pt x="1610" y="2632"/>
                  </a:lnTo>
                  <a:lnTo>
                    <a:pt x="1789" y="2351"/>
                  </a:lnTo>
                  <a:lnTo>
                    <a:pt x="1994" y="2070"/>
                  </a:lnTo>
                  <a:lnTo>
                    <a:pt x="2198" y="1815"/>
                  </a:lnTo>
                  <a:lnTo>
                    <a:pt x="2428" y="1559"/>
                  </a:lnTo>
                  <a:lnTo>
                    <a:pt x="2658" y="1329"/>
                  </a:lnTo>
                  <a:lnTo>
                    <a:pt x="2914" y="1099"/>
                  </a:lnTo>
                  <a:lnTo>
                    <a:pt x="3195" y="895"/>
                  </a:lnTo>
                  <a:lnTo>
                    <a:pt x="3450" y="690"/>
                  </a:lnTo>
                  <a:lnTo>
                    <a:pt x="3757" y="511"/>
                  </a:lnTo>
                  <a:lnTo>
                    <a:pt x="3476" y="358"/>
                  </a:lnTo>
                  <a:lnTo>
                    <a:pt x="3195" y="230"/>
                  </a:lnTo>
                  <a:lnTo>
                    <a:pt x="2888" y="102"/>
                  </a:lnTo>
                  <a:lnTo>
                    <a:pt x="2607" y="0"/>
                  </a:lnTo>
                  <a:close/>
                </a:path>
              </a:pathLst>
            </a:custGeom>
            <a:solidFill>
              <a:srgbClr val="26a6f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1" name="CustomShape 58"/>
            <p:cNvSpPr/>
            <p:nvPr/>
          </p:nvSpPr>
          <p:spPr>
            <a:xfrm>
              <a:off x="3411000" y="2200320"/>
              <a:ext cx="176040" cy="183240"/>
            </a:xfrm>
            <a:custGeom>
              <a:avLst/>
              <a:gdLst/>
              <a:ahLst/>
              <a:rect l="l" t="t" r="r" b="b"/>
              <a:pathLst>
                <a:path w="5904" h="5930">
                  <a:moveTo>
                    <a:pt x="51" y="1"/>
                  </a:moveTo>
                  <a:lnTo>
                    <a:pt x="26" y="384"/>
                  </a:lnTo>
                  <a:lnTo>
                    <a:pt x="0" y="767"/>
                  </a:lnTo>
                  <a:lnTo>
                    <a:pt x="26" y="1176"/>
                  </a:lnTo>
                  <a:lnTo>
                    <a:pt x="77" y="1585"/>
                  </a:lnTo>
                  <a:lnTo>
                    <a:pt x="128" y="1968"/>
                  </a:lnTo>
                  <a:lnTo>
                    <a:pt x="230" y="2352"/>
                  </a:lnTo>
                  <a:lnTo>
                    <a:pt x="332" y="2735"/>
                  </a:lnTo>
                  <a:lnTo>
                    <a:pt x="486" y="3093"/>
                  </a:lnTo>
                  <a:lnTo>
                    <a:pt x="639" y="3451"/>
                  </a:lnTo>
                  <a:lnTo>
                    <a:pt x="818" y="3783"/>
                  </a:lnTo>
                  <a:lnTo>
                    <a:pt x="1048" y="4115"/>
                  </a:lnTo>
                  <a:lnTo>
                    <a:pt x="1252" y="4422"/>
                  </a:lnTo>
                  <a:lnTo>
                    <a:pt x="1508" y="4703"/>
                  </a:lnTo>
                  <a:lnTo>
                    <a:pt x="1763" y="4984"/>
                  </a:lnTo>
                  <a:lnTo>
                    <a:pt x="2045" y="5239"/>
                  </a:lnTo>
                  <a:lnTo>
                    <a:pt x="2351" y="5495"/>
                  </a:lnTo>
                  <a:lnTo>
                    <a:pt x="2658" y="5725"/>
                  </a:lnTo>
                  <a:lnTo>
                    <a:pt x="2990" y="5929"/>
                  </a:lnTo>
                  <a:lnTo>
                    <a:pt x="3143" y="5802"/>
                  </a:lnTo>
                  <a:lnTo>
                    <a:pt x="3297" y="5699"/>
                  </a:lnTo>
                  <a:lnTo>
                    <a:pt x="3603" y="5393"/>
                  </a:lnTo>
                  <a:lnTo>
                    <a:pt x="3910" y="5060"/>
                  </a:lnTo>
                  <a:lnTo>
                    <a:pt x="4166" y="4677"/>
                  </a:lnTo>
                  <a:lnTo>
                    <a:pt x="4421" y="4268"/>
                  </a:lnTo>
                  <a:lnTo>
                    <a:pt x="4651" y="3834"/>
                  </a:lnTo>
                  <a:lnTo>
                    <a:pt x="4855" y="3399"/>
                  </a:lnTo>
                  <a:lnTo>
                    <a:pt x="5060" y="2965"/>
                  </a:lnTo>
                  <a:lnTo>
                    <a:pt x="5367" y="2122"/>
                  </a:lnTo>
                  <a:lnTo>
                    <a:pt x="5597" y="1432"/>
                  </a:lnTo>
                  <a:lnTo>
                    <a:pt x="5801" y="767"/>
                  </a:lnTo>
                  <a:lnTo>
                    <a:pt x="5852" y="486"/>
                  </a:lnTo>
                  <a:lnTo>
                    <a:pt x="5903" y="231"/>
                  </a:lnTo>
                  <a:lnTo>
                    <a:pt x="5903" y="1"/>
                  </a:lnTo>
                  <a:lnTo>
                    <a:pt x="5571" y="180"/>
                  </a:lnTo>
                  <a:lnTo>
                    <a:pt x="5239" y="333"/>
                  </a:lnTo>
                  <a:lnTo>
                    <a:pt x="4881" y="461"/>
                  </a:lnTo>
                  <a:lnTo>
                    <a:pt x="4523" y="563"/>
                  </a:lnTo>
                  <a:lnTo>
                    <a:pt x="4140" y="640"/>
                  </a:lnTo>
                  <a:lnTo>
                    <a:pt x="3757" y="716"/>
                  </a:lnTo>
                  <a:lnTo>
                    <a:pt x="3373" y="742"/>
                  </a:lnTo>
                  <a:lnTo>
                    <a:pt x="2990" y="767"/>
                  </a:lnTo>
                  <a:lnTo>
                    <a:pt x="2581" y="742"/>
                  </a:lnTo>
                  <a:lnTo>
                    <a:pt x="2198" y="716"/>
                  </a:lnTo>
                  <a:lnTo>
                    <a:pt x="1815" y="640"/>
                  </a:lnTo>
                  <a:lnTo>
                    <a:pt x="1457" y="563"/>
                  </a:lnTo>
                  <a:lnTo>
                    <a:pt x="1073" y="461"/>
                  </a:lnTo>
                  <a:lnTo>
                    <a:pt x="741" y="333"/>
                  </a:lnTo>
                  <a:lnTo>
                    <a:pt x="383" y="180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675cd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2" name="CustomShape 59"/>
            <p:cNvSpPr/>
            <p:nvPr/>
          </p:nvSpPr>
          <p:spPr>
            <a:xfrm>
              <a:off x="3500280" y="2039400"/>
              <a:ext cx="147960" cy="160200"/>
            </a:xfrm>
            <a:custGeom>
              <a:avLst/>
              <a:gdLst/>
              <a:ahLst/>
              <a:rect l="l" t="t" r="r" b="b"/>
              <a:pathLst>
                <a:path w="4958" h="5188">
                  <a:moveTo>
                    <a:pt x="2964" y="0"/>
                  </a:moveTo>
                  <a:lnTo>
                    <a:pt x="2555" y="26"/>
                  </a:lnTo>
                  <a:lnTo>
                    <a:pt x="2172" y="51"/>
                  </a:lnTo>
                  <a:lnTo>
                    <a:pt x="1789" y="128"/>
                  </a:lnTo>
                  <a:lnTo>
                    <a:pt x="1406" y="205"/>
                  </a:lnTo>
                  <a:lnTo>
                    <a:pt x="1022" y="332"/>
                  </a:lnTo>
                  <a:lnTo>
                    <a:pt x="664" y="460"/>
                  </a:lnTo>
                  <a:lnTo>
                    <a:pt x="332" y="613"/>
                  </a:lnTo>
                  <a:lnTo>
                    <a:pt x="0" y="792"/>
                  </a:lnTo>
                  <a:lnTo>
                    <a:pt x="281" y="971"/>
                  </a:lnTo>
                  <a:lnTo>
                    <a:pt x="562" y="1176"/>
                  </a:lnTo>
                  <a:lnTo>
                    <a:pt x="818" y="1380"/>
                  </a:lnTo>
                  <a:lnTo>
                    <a:pt x="1073" y="1610"/>
                  </a:lnTo>
                  <a:lnTo>
                    <a:pt x="1329" y="1840"/>
                  </a:lnTo>
                  <a:lnTo>
                    <a:pt x="1533" y="2096"/>
                  </a:lnTo>
                  <a:lnTo>
                    <a:pt x="1763" y="2351"/>
                  </a:lnTo>
                  <a:lnTo>
                    <a:pt x="1942" y="2632"/>
                  </a:lnTo>
                  <a:lnTo>
                    <a:pt x="2147" y="2913"/>
                  </a:lnTo>
                  <a:lnTo>
                    <a:pt x="2300" y="3220"/>
                  </a:lnTo>
                  <a:lnTo>
                    <a:pt x="2453" y="3527"/>
                  </a:lnTo>
                  <a:lnTo>
                    <a:pt x="2581" y="3833"/>
                  </a:lnTo>
                  <a:lnTo>
                    <a:pt x="2683" y="4166"/>
                  </a:lnTo>
                  <a:lnTo>
                    <a:pt x="2785" y="4498"/>
                  </a:lnTo>
                  <a:lnTo>
                    <a:pt x="2862" y="4830"/>
                  </a:lnTo>
                  <a:lnTo>
                    <a:pt x="2913" y="5188"/>
                  </a:lnTo>
                  <a:lnTo>
                    <a:pt x="3118" y="5034"/>
                  </a:lnTo>
                  <a:lnTo>
                    <a:pt x="3297" y="4830"/>
                  </a:lnTo>
                  <a:lnTo>
                    <a:pt x="3501" y="4549"/>
                  </a:lnTo>
                  <a:lnTo>
                    <a:pt x="3680" y="4217"/>
                  </a:lnTo>
                  <a:lnTo>
                    <a:pt x="3884" y="3833"/>
                  </a:lnTo>
                  <a:lnTo>
                    <a:pt x="4063" y="3424"/>
                  </a:lnTo>
                  <a:lnTo>
                    <a:pt x="4395" y="2581"/>
                  </a:lnTo>
                  <a:lnTo>
                    <a:pt x="4676" y="1763"/>
                  </a:lnTo>
                  <a:lnTo>
                    <a:pt x="4881" y="1048"/>
                  </a:lnTo>
                  <a:lnTo>
                    <a:pt x="4932" y="767"/>
                  </a:lnTo>
                  <a:lnTo>
                    <a:pt x="4958" y="537"/>
                  </a:lnTo>
                  <a:lnTo>
                    <a:pt x="4958" y="383"/>
                  </a:lnTo>
                  <a:lnTo>
                    <a:pt x="4932" y="358"/>
                  </a:lnTo>
                  <a:lnTo>
                    <a:pt x="4906" y="332"/>
                  </a:lnTo>
                  <a:lnTo>
                    <a:pt x="4446" y="179"/>
                  </a:lnTo>
                  <a:lnTo>
                    <a:pt x="3961" y="77"/>
                  </a:lnTo>
                  <a:lnTo>
                    <a:pt x="3475" y="26"/>
                  </a:lnTo>
                  <a:lnTo>
                    <a:pt x="2964" y="0"/>
                  </a:lnTo>
                  <a:close/>
                </a:path>
              </a:pathLst>
            </a:custGeom>
            <a:solidFill>
              <a:srgbClr val="26a6f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3" name="CustomShape 60"/>
            <p:cNvSpPr/>
            <p:nvPr/>
          </p:nvSpPr>
          <p:spPr>
            <a:xfrm>
              <a:off x="3412800" y="2063880"/>
              <a:ext cx="174600" cy="159480"/>
            </a:xfrm>
            <a:custGeom>
              <a:avLst/>
              <a:gdLst/>
              <a:ahLst/>
              <a:rect l="l" t="t" r="r" b="b"/>
              <a:pathLst>
                <a:path w="5853" h="5163">
                  <a:moveTo>
                    <a:pt x="2939" y="0"/>
                  </a:moveTo>
                  <a:lnTo>
                    <a:pt x="2453" y="333"/>
                  </a:lnTo>
                  <a:lnTo>
                    <a:pt x="1994" y="690"/>
                  </a:lnTo>
                  <a:lnTo>
                    <a:pt x="1559" y="1099"/>
                  </a:lnTo>
                  <a:lnTo>
                    <a:pt x="1201" y="1534"/>
                  </a:lnTo>
                  <a:lnTo>
                    <a:pt x="869" y="2019"/>
                  </a:lnTo>
                  <a:lnTo>
                    <a:pt x="562" y="2530"/>
                  </a:lnTo>
                  <a:lnTo>
                    <a:pt x="332" y="3067"/>
                  </a:lnTo>
                  <a:lnTo>
                    <a:pt x="154" y="3629"/>
                  </a:lnTo>
                  <a:lnTo>
                    <a:pt x="154" y="3706"/>
                  </a:lnTo>
                  <a:lnTo>
                    <a:pt x="154" y="3782"/>
                  </a:lnTo>
                  <a:lnTo>
                    <a:pt x="179" y="3859"/>
                  </a:lnTo>
                  <a:lnTo>
                    <a:pt x="179" y="3936"/>
                  </a:lnTo>
                  <a:lnTo>
                    <a:pt x="128" y="4063"/>
                  </a:lnTo>
                  <a:lnTo>
                    <a:pt x="77" y="4166"/>
                  </a:lnTo>
                  <a:lnTo>
                    <a:pt x="26" y="4268"/>
                  </a:lnTo>
                  <a:lnTo>
                    <a:pt x="0" y="4396"/>
                  </a:lnTo>
                  <a:lnTo>
                    <a:pt x="102" y="4447"/>
                  </a:lnTo>
                  <a:lnTo>
                    <a:pt x="588" y="4677"/>
                  </a:lnTo>
                  <a:lnTo>
                    <a:pt x="767" y="4677"/>
                  </a:lnTo>
                  <a:lnTo>
                    <a:pt x="869" y="4651"/>
                  </a:lnTo>
                  <a:lnTo>
                    <a:pt x="971" y="4651"/>
                  </a:lnTo>
                  <a:lnTo>
                    <a:pt x="1022" y="4702"/>
                  </a:lnTo>
                  <a:lnTo>
                    <a:pt x="1048" y="4779"/>
                  </a:lnTo>
                  <a:lnTo>
                    <a:pt x="1074" y="4830"/>
                  </a:lnTo>
                  <a:lnTo>
                    <a:pt x="1150" y="4881"/>
                  </a:lnTo>
                  <a:lnTo>
                    <a:pt x="1712" y="5035"/>
                  </a:lnTo>
                  <a:lnTo>
                    <a:pt x="1815" y="5035"/>
                  </a:lnTo>
                  <a:lnTo>
                    <a:pt x="1942" y="5009"/>
                  </a:lnTo>
                  <a:lnTo>
                    <a:pt x="2070" y="4983"/>
                  </a:lnTo>
                  <a:lnTo>
                    <a:pt x="2172" y="4983"/>
                  </a:lnTo>
                  <a:lnTo>
                    <a:pt x="2249" y="5009"/>
                  </a:lnTo>
                  <a:lnTo>
                    <a:pt x="2275" y="5060"/>
                  </a:lnTo>
                  <a:lnTo>
                    <a:pt x="2300" y="5111"/>
                  </a:lnTo>
                  <a:lnTo>
                    <a:pt x="2351" y="5137"/>
                  </a:lnTo>
                  <a:lnTo>
                    <a:pt x="2939" y="5162"/>
                  </a:lnTo>
                  <a:lnTo>
                    <a:pt x="3041" y="5162"/>
                  </a:lnTo>
                  <a:lnTo>
                    <a:pt x="3169" y="5137"/>
                  </a:lnTo>
                  <a:lnTo>
                    <a:pt x="3322" y="5086"/>
                  </a:lnTo>
                  <a:lnTo>
                    <a:pt x="3476" y="5035"/>
                  </a:lnTo>
                  <a:lnTo>
                    <a:pt x="3629" y="5009"/>
                  </a:lnTo>
                  <a:lnTo>
                    <a:pt x="3706" y="5009"/>
                  </a:lnTo>
                  <a:lnTo>
                    <a:pt x="3757" y="5060"/>
                  </a:lnTo>
                  <a:lnTo>
                    <a:pt x="3808" y="5086"/>
                  </a:lnTo>
                  <a:lnTo>
                    <a:pt x="3885" y="5086"/>
                  </a:lnTo>
                  <a:lnTo>
                    <a:pt x="4396" y="4983"/>
                  </a:lnTo>
                  <a:lnTo>
                    <a:pt x="4907" y="4830"/>
                  </a:lnTo>
                  <a:lnTo>
                    <a:pt x="5392" y="4626"/>
                  </a:lnTo>
                  <a:lnTo>
                    <a:pt x="5852" y="4396"/>
                  </a:lnTo>
                  <a:lnTo>
                    <a:pt x="5776" y="3859"/>
                  </a:lnTo>
                  <a:lnTo>
                    <a:pt x="5622" y="3348"/>
                  </a:lnTo>
                  <a:lnTo>
                    <a:pt x="5597" y="3322"/>
                  </a:lnTo>
                  <a:lnTo>
                    <a:pt x="5571" y="3297"/>
                  </a:lnTo>
                  <a:lnTo>
                    <a:pt x="5494" y="3271"/>
                  </a:lnTo>
                  <a:lnTo>
                    <a:pt x="5418" y="3246"/>
                  </a:lnTo>
                  <a:lnTo>
                    <a:pt x="5392" y="3220"/>
                  </a:lnTo>
                  <a:lnTo>
                    <a:pt x="5367" y="3195"/>
                  </a:lnTo>
                  <a:lnTo>
                    <a:pt x="5367" y="3118"/>
                  </a:lnTo>
                  <a:lnTo>
                    <a:pt x="5392" y="2990"/>
                  </a:lnTo>
                  <a:lnTo>
                    <a:pt x="5418" y="2888"/>
                  </a:lnTo>
                  <a:lnTo>
                    <a:pt x="5418" y="2786"/>
                  </a:lnTo>
                  <a:lnTo>
                    <a:pt x="5188" y="2300"/>
                  </a:lnTo>
                  <a:lnTo>
                    <a:pt x="5162" y="2275"/>
                  </a:lnTo>
                  <a:lnTo>
                    <a:pt x="5111" y="2275"/>
                  </a:lnTo>
                  <a:lnTo>
                    <a:pt x="5034" y="2249"/>
                  </a:lnTo>
                  <a:lnTo>
                    <a:pt x="4932" y="2224"/>
                  </a:lnTo>
                  <a:lnTo>
                    <a:pt x="4907" y="2224"/>
                  </a:lnTo>
                  <a:lnTo>
                    <a:pt x="4881" y="2198"/>
                  </a:lnTo>
                  <a:lnTo>
                    <a:pt x="4856" y="2121"/>
                  </a:lnTo>
                  <a:lnTo>
                    <a:pt x="4881" y="2019"/>
                  </a:lnTo>
                  <a:lnTo>
                    <a:pt x="4907" y="1917"/>
                  </a:lnTo>
                  <a:lnTo>
                    <a:pt x="4907" y="1840"/>
                  </a:lnTo>
                  <a:lnTo>
                    <a:pt x="4600" y="1431"/>
                  </a:lnTo>
                  <a:lnTo>
                    <a:pt x="4549" y="1406"/>
                  </a:lnTo>
                  <a:lnTo>
                    <a:pt x="4523" y="1380"/>
                  </a:lnTo>
                  <a:lnTo>
                    <a:pt x="4421" y="1380"/>
                  </a:lnTo>
                  <a:lnTo>
                    <a:pt x="4293" y="1355"/>
                  </a:lnTo>
                  <a:lnTo>
                    <a:pt x="4217" y="1329"/>
                  </a:lnTo>
                  <a:lnTo>
                    <a:pt x="4217" y="1253"/>
                  </a:lnTo>
                  <a:lnTo>
                    <a:pt x="4242" y="1176"/>
                  </a:lnTo>
                  <a:lnTo>
                    <a:pt x="4242" y="1074"/>
                  </a:lnTo>
                  <a:lnTo>
                    <a:pt x="4242" y="1023"/>
                  </a:lnTo>
                  <a:lnTo>
                    <a:pt x="3859" y="665"/>
                  </a:lnTo>
                  <a:lnTo>
                    <a:pt x="3782" y="639"/>
                  </a:lnTo>
                  <a:lnTo>
                    <a:pt x="3680" y="639"/>
                  </a:lnTo>
                  <a:lnTo>
                    <a:pt x="3578" y="665"/>
                  </a:lnTo>
                  <a:lnTo>
                    <a:pt x="3476" y="639"/>
                  </a:lnTo>
                  <a:lnTo>
                    <a:pt x="3476" y="614"/>
                  </a:lnTo>
                  <a:lnTo>
                    <a:pt x="3450" y="563"/>
                  </a:lnTo>
                  <a:lnTo>
                    <a:pt x="3476" y="486"/>
                  </a:lnTo>
                  <a:lnTo>
                    <a:pt x="3476" y="409"/>
                  </a:lnTo>
                  <a:lnTo>
                    <a:pt x="3476" y="358"/>
                  </a:lnTo>
                  <a:lnTo>
                    <a:pt x="3450" y="333"/>
                  </a:lnTo>
                  <a:lnTo>
                    <a:pt x="3195" y="154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rgbClr val="ffbe3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4" name="CustomShape 61"/>
            <p:cNvSpPr/>
            <p:nvPr/>
          </p:nvSpPr>
          <p:spPr>
            <a:xfrm>
              <a:off x="3584520" y="2049840"/>
              <a:ext cx="92160" cy="150120"/>
            </a:xfrm>
            <a:custGeom>
              <a:avLst/>
              <a:gdLst/>
              <a:ahLst/>
              <a:rect l="l" t="t" r="r" b="b"/>
              <a:pathLst>
                <a:path w="3093" h="4856">
                  <a:moveTo>
                    <a:pt x="2095" y="0"/>
                  </a:moveTo>
                  <a:lnTo>
                    <a:pt x="2070" y="307"/>
                  </a:lnTo>
                  <a:lnTo>
                    <a:pt x="2019" y="614"/>
                  </a:lnTo>
                  <a:lnTo>
                    <a:pt x="1968" y="920"/>
                  </a:lnTo>
                  <a:lnTo>
                    <a:pt x="1891" y="1227"/>
                  </a:lnTo>
                  <a:lnTo>
                    <a:pt x="1814" y="1508"/>
                  </a:lnTo>
                  <a:lnTo>
                    <a:pt x="1712" y="1789"/>
                  </a:lnTo>
                  <a:lnTo>
                    <a:pt x="1584" y="2070"/>
                  </a:lnTo>
                  <a:lnTo>
                    <a:pt x="1457" y="2351"/>
                  </a:lnTo>
                  <a:lnTo>
                    <a:pt x="1176" y="2862"/>
                  </a:lnTo>
                  <a:lnTo>
                    <a:pt x="818" y="3348"/>
                  </a:lnTo>
                  <a:lnTo>
                    <a:pt x="434" y="3808"/>
                  </a:lnTo>
                  <a:lnTo>
                    <a:pt x="0" y="4217"/>
                  </a:lnTo>
                  <a:lnTo>
                    <a:pt x="51" y="4523"/>
                  </a:lnTo>
                  <a:lnTo>
                    <a:pt x="102" y="4856"/>
                  </a:lnTo>
                  <a:lnTo>
                    <a:pt x="409" y="4677"/>
                  </a:lnTo>
                  <a:lnTo>
                    <a:pt x="690" y="4472"/>
                  </a:lnTo>
                  <a:lnTo>
                    <a:pt x="946" y="4268"/>
                  </a:lnTo>
                  <a:lnTo>
                    <a:pt x="1201" y="4038"/>
                  </a:lnTo>
                  <a:lnTo>
                    <a:pt x="1457" y="3808"/>
                  </a:lnTo>
                  <a:lnTo>
                    <a:pt x="1687" y="3552"/>
                  </a:lnTo>
                  <a:lnTo>
                    <a:pt x="1891" y="3297"/>
                  </a:lnTo>
                  <a:lnTo>
                    <a:pt x="2095" y="3016"/>
                  </a:lnTo>
                  <a:lnTo>
                    <a:pt x="2300" y="2735"/>
                  </a:lnTo>
                  <a:lnTo>
                    <a:pt x="2453" y="2428"/>
                  </a:lnTo>
                  <a:lnTo>
                    <a:pt x="2607" y="2121"/>
                  </a:lnTo>
                  <a:lnTo>
                    <a:pt x="2734" y="1789"/>
                  </a:lnTo>
                  <a:lnTo>
                    <a:pt x="2862" y="1483"/>
                  </a:lnTo>
                  <a:lnTo>
                    <a:pt x="2939" y="1125"/>
                  </a:lnTo>
                  <a:lnTo>
                    <a:pt x="3015" y="793"/>
                  </a:lnTo>
                  <a:lnTo>
                    <a:pt x="3092" y="435"/>
                  </a:lnTo>
                  <a:lnTo>
                    <a:pt x="2607" y="205"/>
                  </a:lnTo>
                  <a:lnTo>
                    <a:pt x="2095" y="0"/>
                  </a:lnTo>
                  <a:close/>
                </a:path>
              </a:pathLst>
            </a:custGeom>
            <a:solidFill>
              <a:srgbClr val="26a6f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5" name="CustomShape 62"/>
            <p:cNvSpPr/>
            <p:nvPr/>
          </p:nvSpPr>
          <p:spPr>
            <a:xfrm>
              <a:off x="3302640" y="2213640"/>
              <a:ext cx="60840" cy="74880"/>
            </a:xfrm>
            <a:custGeom>
              <a:avLst/>
              <a:gdLst/>
              <a:ahLst/>
              <a:rect l="l" t="t" r="r" b="b"/>
              <a:pathLst>
                <a:path w="2045" h="2428">
                  <a:moveTo>
                    <a:pt x="1023" y="946"/>
                  </a:moveTo>
                  <a:lnTo>
                    <a:pt x="1201" y="1431"/>
                  </a:lnTo>
                  <a:lnTo>
                    <a:pt x="844" y="1431"/>
                  </a:lnTo>
                  <a:lnTo>
                    <a:pt x="1023" y="946"/>
                  </a:lnTo>
                  <a:close/>
                  <a:moveTo>
                    <a:pt x="946" y="0"/>
                  </a:moveTo>
                  <a:lnTo>
                    <a:pt x="844" y="51"/>
                  </a:lnTo>
                  <a:lnTo>
                    <a:pt x="793" y="102"/>
                  </a:lnTo>
                  <a:lnTo>
                    <a:pt x="741" y="179"/>
                  </a:lnTo>
                  <a:lnTo>
                    <a:pt x="741" y="205"/>
                  </a:lnTo>
                  <a:lnTo>
                    <a:pt x="26" y="2044"/>
                  </a:lnTo>
                  <a:lnTo>
                    <a:pt x="0" y="2172"/>
                  </a:lnTo>
                  <a:lnTo>
                    <a:pt x="26" y="2274"/>
                  </a:lnTo>
                  <a:lnTo>
                    <a:pt x="103" y="2351"/>
                  </a:lnTo>
                  <a:lnTo>
                    <a:pt x="179" y="2402"/>
                  </a:lnTo>
                  <a:lnTo>
                    <a:pt x="282" y="2428"/>
                  </a:lnTo>
                  <a:lnTo>
                    <a:pt x="384" y="2402"/>
                  </a:lnTo>
                  <a:lnTo>
                    <a:pt x="486" y="2326"/>
                  </a:lnTo>
                  <a:lnTo>
                    <a:pt x="537" y="2249"/>
                  </a:lnTo>
                  <a:lnTo>
                    <a:pt x="639" y="1968"/>
                  </a:lnTo>
                  <a:lnTo>
                    <a:pt x="1406" y="1968"/>
                  </a:lnTo>
                  <a:lnTo>
                    <a:pt x="1508" y="2249"/>
                  </a:lnTo>
                  <a:lnTo>
                    <a:pt x="1559" y="2326"/>
                  </a:lnTo>
                  <a:lnTo>
                    <a:pt x="1610" y="2377"/>
                  </a:lnTo>
                  <a:lnTo>
                    <a:pt x="1687" y="2402"/>
                  </a:lnTo>
                  <a:lnTo>
                    <a:pt x="1764" y="2428"/>
                  </a:lnTo>
                  <a:lnTo>
                    <a:pt x="1866" y="2402"/>
                  </a:lnTo>
                  <a:lnTo>
                    <a:pt x="1943" y="2351"/>
                  </a:lnTo>
                  <a:lnTo>
                    <a:pt x="2019" y="2274"/>
                  </a:lnTo>
                  <a:lnTo>
                    <a:pt x="2045" y="2172"/>
                  </a:lnTo>
                  <a:lnTo>
                    <a:pt x="2019" y="2044"/>
                  </a:lnTo>
                  <a:lnTo>
                    <a:pt x="1329" y="205"/>
                  </a:lnTo>
                  <a:lnTo>
                    <a:pt x="1329" y="179"/>
                  </a:lnTo>
                  <a:lnTo>
                    <a:pt x="1278" y="102"/>
                  </a:lnTo>
                  <a:lnTo>
                    <a:pt x="1201" y="51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6" name="CustomShape 63"/>
            <p:cNvSpPr/>
            <p:nvPr/>
          </p:nvSpPr>
          <p:spPr>
            <a:xfrm>
              <a:off x="3472920" y="1924920"/>
              <a:ext cx="50040" cy="74880"/>
            </a:xfrm>
            <a:custGeom>
              <a:avLst/>
              <a:gdLst/>
              <a:ahLst/>
              <a:rect l="l" t="t" r="r" b="b"/>
              <a:pathLst>
                <a:path w="1687" h="2429">
                  <a:moveTo>
                    <a:pt x="792" y="537"/>
                  </a:moveTo>
                  <a:lnTo>
                    <a:pt x="869" y="563"/>
                  </a:lnTo>
                  <a:lnTo>
                    <a:pt x="920" y="589"/>
                  </a:lnTo>
                  <a:lnTo>
                    <a:pt x="946" y="640"/>
                  </a:lnTo>
                  <a:lnTo>
                    <a:pt x="971" y="691"/>
                  </a:lnTo>
                  <a:lnTo>
                    <a:pt x="946" y="767"/>
                  </a:lnTo>
                  <a:lnTo>
                    <a:pt x="920" y="819"/>
                  </a:lnTo>
                  <a:lnTo>
                    <a:pt x="869" y="844"/>
                  </a:lnTo>
                  <a:lnTo>
                    <a:pt x="792" y="870"/>
                  </a:lnTo>
                  <a:lnTo>
                    <a:pt x="537" y="870"/>
                  </a:lnTo>
                  <a:lnTo>
                    <a:pt x="537" y="537"/>
                  </a:lnTo>
                  <a:close/>
                  <a:moveTo>
                    <a:pt x="894" y="1406"/>
                  </a:moveTo>
                  <a:lnTo>
                    <a:pt x="997" y="1432"/>
                  </a:lnTo>
                  <a:lnTo>
                    <a:pt x="1073" y="1483"/>
                  </a:lnTo>
                  <a:lnTo>
                    <a:pt x="1124" y="1560"/>
                  </a:lnTo>
                  <a:lnTo>
                    <a:pt x="1150" y="1636"/>
                  </a:lnTo>
                  <a:lnTo>
                    <a:pt x="1124" y="1738"/>
                  </a:lnTo>
                  <a:lnTo>
                    <a:pt x="1073" y="1815"/>
                  </a:lnTo>
                  <a:lnTo>
                    <a:pt x="997" y="1866"/>
                  </a:lnTo>
                  <a:lnTo>
                    <a:pt x="894" y="1892"/>
                  </a:lnTo>
                  <a:lnTo>
                    <a:pt x="537" y="1892"/>
                  </a:lnTo>
                  <a:lnTo>
                    <a:pt x="537" y="1406"/>
                  </a:lnTo>
                  <a:close/>
                  <a:moveTo>
                    <a:pt x="256" y="1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0" y="154"/>
                  </a:lnTo>
                  <a:lnTo>
                    <a:pt x="0" y="282"/>
                  </a:lnTo>
                  <a:lnTo>
                    <a:pt x="0" y="1125"/>
                  </a:lnTo>
                  <a:lnTo>
                    <a:pt x="0" y="1151"/>
                  </a:lnTo>
                  <a:lnTo>
                    <a:pt x="0" y="2147"/>
                  </a:lnTo>
                  <a:lnTo>
                    <a:pt x="0" y="2250"/>
                  </a:lnTo>
                  <a:lnTo>
                    <a:pt x="77" y="2352"/>
                  </a:lnTo>
                  <a:lnTo>
                    <a:pt x="153" y="2403"/>
                  </a:lnTo>
                  <a:lnTo>
                    <a:pt x="256" y="2428"/>
                  </a:lnTo>
                  <a:lnTo>
                    <a:pt x="894" y="2428"/>
                  </a:lnTo>
                  <a:lnTo>
                    <a:pt x="1048" y="2403"/>
                  </a:lnTo>
                  <a:lnTo>
                    <a:pt x="1201" y="2352"/>
                  </a:lnTo>
                  <a:lnTo>
                    <a:pt x="1329" y="2301"/>
                  </a:lnTo>
                  <a:lnTo>
                    <a:pt x="1457" y="2198"/>
                  </a:lnTo>
                  <a:lnTo>
                    <a:pt x="1533" y="2071"/>
                  </a:lnTo>
                  <a:lnTo>
                    <a:pt x="1610" y="1943"/>
                  </a:lnTo>
                  <a:lnTo>
                    <a:pt x="1661" y="1790"/>
                  </a:lnTo>
                  <a:lnTo>
                    <a:pt x="1687" y="1636"/>
                  </a:lnTo>
                  <a:lnTo>
                    <a:pt x="1661" y="1483"/>
                  </a:lnTo>
                  <a:lnTo>
                    <a:pt x="1610" y="1330"/>
                  </a:lnTo>
                  <a:lnTo>
                    <a:pt x="1508" y="1176"/>
                  </a:lnTo>
                  <a:lnTo>
                    <a:pt x="1406" y="1049"/>
                  </a:lnTo>
                  <a:lnTo>
                    <a:pt x="1482" y="895"/>
                  </a:lnTo>
                  <a:lnTo>
                    <a:pt x="1508" y="691"/>
                  </a:lnTo>
                  <a:lnTo>
                    <a:pt x="1482" y="563"/>
                  </a:lnTo>
                  <a:lnTo>
                    <a:pt x="1457" y="435"/>
                  </a:lnTo>
                  <a:lnTo>
                    <a:pt x="1380" y="307"/>
                  </a:lnTo>
                  <a:lnTo>
                    <a:pt x="1303" y="205"/>
                  </a:lnTo>
                  <a:lnTo>
                    <a:pt x="1201" y="129"/>
                  </a:lnTo>
                  <a:lnTo>
                    <a:pt x="1073" y="52"/>
                  </a:lnTo>
                  <a:lnTo>
                    <a:pt x="946" y="26"/>
                  </a:lnTo>
                  <a:lnTo>
                    <a:pt x="792" y="1"/>
                  </a:lnTo>
                  <a:close/>
                </a:path>
              </a:pathLst>
            </a:custGeom>
            <a:solidFill>
              <a:srgbClr val="ebe6f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7" name="CustomShape 64"/>
            <p:cNvSpPr/>
            <p:nvPr/>
          </p:nvSpPr>
          <p:spPr>
            <a:xfrm>
              <a:off x="3632400" y="2212920"/>
              <a:ext cx="61560" cy="74880"/>
            </a:xfrm>
            <a:custGeom>
              <a:avLst/>
              <a:gdLst/>
              <a:ahLst/>
              <a:rect l="l" t="t" r="r" b="b"/>
              <a:pathLst>
                <a:path w="2071" h="2429">
                  <a:moveTo>
                    <a:pt x="1202" y="1"/>
                  </a:moveTo>
                  <a:lnTo>
                    <a:pt x="972" y="26"/>
                  </a:lnTo>
                  <a:lnTo>
                    <a:pt x="742" y="103"/>
                  </a:lnTo>
                  <a:lnTo>
                    <a:pt x="538" y="205"/>
                  </a:lnTo>
                  <a:lnTo>
                    <a:pt x="359" y="358"/>
                  </a:lnTo>
                  <a:lnTo>
                    <a:pt x="205" y="537"/>
                  </a:lnTo>
                  <a:lnTo>
                    <a:pt x="103" y="742"/>
                  </a:lnTo>
                  <a:lnTo>
                    <a:pt x="26" y="972"/>
                  </a:lnTo>
                  <a:lnTo>
                    <a:pt x="1" y="1202"/>
                  </a:lnTo>
                  <a:lnTo>
                    <a:pt x="26" y="1457"/>
                  </a:lnTo>
                  <a:lnTo>
                    <a:pt x="103" y="1687"/>
                  </a:lnTo>
                  <a:lnTo>
                    <a:pt x="205" y="1892"/>
                  </a:lnTo>
                  <a:lnTo>
                    <a:pt x="359" y="2070"/>
                  </a:lnTo>
                  <a:lnTo>
                    <a:pt x="538" y="2224"/>
                  </a:lnTo>
                  <a:lnTo>
                    <a:pt x="742" y="2326"/>
                  </a:lnTo>
                  <a:lnTo>
                    <a:pt x="972" y="2403"/>
                  </a:lnTo>
                  <a:lnTo>
                    <a:pt x="1202" y="2428"/>
                  </a:lnTo>
                  <a:lnTo>
                    <a:pt x="1406" y="2403"/>
                  </a:lnTo>
                  <a:lnTo>
                    <a:pt x="1585" y="2352"/>
                  </a:lnTo>
                  <a:lnTo>
                    <a:pt x="1764" y="2275"/>
                  </a:lnTo>
                  <a:lnTo>
                    <a:pt x="1918" y="2173"/>
                  </a:lnTo>
                  <a:lnTo>
                    <a:pt x="2020" y="2045"/>
                  </a:lnTo>
                  <a:lnTo>
                    <a:pt x="2071" y="1968"/>
                  </a:lnTo>
                  <a:lnTo>
                    <a:pt x="2071" y="1866"/>
                  </a:lnTo>
                  <a:lnTo>
                    <a:pt x="2045" y="1764"/>
                  </a:lnTo>
                  <a:lnTo>
                    <a:pt x="1994" y="1687"/>
                  </a:lnTo>
                  <a:lnTo>
                    <a:pt x="1892" y="1636"/>
                  </a:lnTo>
                  <a:lnTo>
                    <a:pt x="1790" y="1611"/>
                  </a:lnTo>
                  <a:lnTo>
                    <a:pt x="1688" y="1636"/>
                  </a:lnTo>
                  <a:lnTo>
                    <a:pt x="1611" y="1713"/>
                  </a:lnTo>
                  <a:lnTo>
                    <a:pt x="1560" y="1764"/>
                  </a:lnTo>
                  <a:lnTo>
                    <a:pt x="1483" y="1815"/>
                  </a:lnTo>
                  <a:lnTo>
                    <a:pt x="1406" y="1840"/>
                  </a:lnTo>
                  <a:lnTo>
                    <a:pt x="1304" y="1866"/>
                  </a:lnTo>
                  <a:lnTo>
                    <a:pt x="1202" y="1892"/>
                  </a:lnTo>
                  <a:lnTo>
                    <a:pt x="1074" y="1866"/>
                  </a:lnTo>
                  <a:lnTo>
                    <a:pt x="946" y="1815"/>
                  </a:lnTo>
                  <a:lnTo>
                    <a:pt x="844" y="1764"/>
                  </a:lnTo>
                  <a:lnTo>
                    <a:pt x="742" y="1687"/>
                  </a:lnTo>
                  <a:lnTo>
                    <a:pt x="665" y="1585"/>
                  </a:lnTo>
                  <a:lnTo>
                    <a:pt x="589" y="1457"/>
                  </a:lnTo>
                  <a:lnTo>
                    <a:pt x="563" y="1355"/>
                  </a:lnTo>
                  <a:lnTo>
                    <a:pt x="538" y="1202"/>
                  </a:lnTo>
                  <a:lnTo>
                    <a:pt x="563" y="1074"/>
                  </a:lnTo>
                  <a:lnTo>
                    <a:pt x="589" y="946"/>
                  </a:lnTo>
                  <a:lnTo>
                    <a:pt x="665" y="844"/>
                  </a:lnTo>
                  <a:lnTo>
                    <a:pt x="742" y="742"/>
                  </a:lnTo>
                  <a:lnTo>
                    <a:pt x="844" y="639"/>
                  </a:lnTo>
                  <a:lnTo>
                    <a:pt x="946" y="588"/>
                  </a:lnTo>
                  <a:lnTo>
                    <a:pt x="1074" y="537"/>
                  </a:lnTo>
                  <a:lnTo>
                    <a:pt x="1202" y="537"/>
                  </a:lnTo>
                  <a:lnTo>
                    <a:pt x="1406" y="563"/>
                  </a:lnTo>
                  <a:lnTo>
                    <a:pt x="1585" y="639"/>
                  </a:lnTo>
                  <a:lnTo>
                    <a:pt x="1688" y="691"/>
                  </a:lnTo>
                  <a:lnTo>
                    <a:pt x="1790" y="691"/>
                  </a:lnTo>
                  <a:lnTo>
                    <a:pt x="1892" y="639"/>
                  </a:lnTo>
                  <a:lnTo>
                    <a:pt x="1969" y="588"/>
                  </a:lnTo>
                  <a:lnTo>
                    <a:pt x="1994" y="486"/>
                  </a:lnTo>
                  <a:lnTo>
                    <a:pt x="1994" y="384"/>
                  </a:lnTo>
                  <a:lnTo>
                    <a:pt x="1969" y="282"/>
                  </a:lnTo>
                  <a:lnTo>
                    <a:pt x="1892" y="205"/>
                  </a:lnTo>
                  <a:lnTo>
                    <a:pt x="1739" y="103"/>
                  </a:lnTo>
                  <a:lnTo>
                    <a:pt x="1560" y="52"/>
                  </a:lnTo>
                  <a:lnTo>
                    <a:pt x="1406" y="1"/>
                  </a:lnTo>
                  <a:close/>
                </a:path>
              </a:pathLst>
            </a:custGeom>
            <a:solidFill>
              <a:srgbClr val="ebe6f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8" name="CustomShape 65"/>
            <p:cNvSpPr/>
            <p:nvPr/>
          </p:nvSpPr>
          <p:spPr>
            <a:xfrm>
              <a:off x="3412800" y="2074320"/>
              <a:ext cx="114840" cy="127080"/>
            </a:xfrm>
            <a:custGeom>
              <a:avLst/>
              <a:gdLst/>
              <a:ahLst/>
              <a:rect l="l" t="t" r="r" b="b"/>
              <a:pathLst>
                <a:path w="3859" h="4115">
                  <a:moveTo>
                    <a:pt x="3450" y="1"/>
                  </a:moveTo>
                  <a:lnTo>
                    <a:pt x="154" y="3297"/>
                  </a:lnTo>
                  <a:lnTo>
                    <a:pt x="77" y="3680"/>
                  </a:lnTo>
                  <a:lnTo>
                    <a:pt x="0" y="4064"/>
                  </a:lnTo>
                  <a:lnTo>
                    <a:pt x="102" y="4115"/>
                  </a:lnTo>
                  <a:lnTo>
                    <a:pt x="3859" y="333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9" name="CustomShape 66"/>
            <p:cNvSpPr/>
            <p:nvPr/>
          </p:nvSpPr>
          <p:spPr>
            <a:xfrm>
              <a:off x="3430080" y="2095560"/>
              <a:ext cx="119520" cy="119160"/>
            </a:xfrm>
            <a:custGeom>
              <a:avLst/>
              <a:gdLst/>
              <a:ahLst/>
              <a:rect l="l" t="t" r="r" b="b"/>
              <a:pathLst>
                <a:path w="4013" h="3860">
                  <a:moveTo>
                    <a:pt x="3654" y="1"/>
                  </a:moveTo>
                  <a:lnTo>
                    <a:pt x="0" y="3655"/>
                  </a:lnTo>
                  <a:lnTo>
                    <a:pt x="562" y="3859"/>
                  </a:lnTo>
                  <a:lnTo>
                    <a:pt x="4012" y="409"/>
                  </a:lnTo>
                  <a:lnTo>
                    <a:pt x="3654" y="1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0" name="CustomShape 67"/>
            <p:cNvSpPr/>
            <p:nvPr/>
          </p:nvSpPr>
          <p:spPr>
            <a:xfrm>
              <a:off x="3463920" y="2121120"/>
              <a:ext cx="103680" cy="101880"/>
            </a:xfrm>
            <a:custGeom>
              <a:avLst/>
              <a:gdLst/>
              <a:ahLst/>
              <a:rect l="l" t="t" r="r" b="b"/>
              <a:pathLst>
                <a:path w="3476" h="3297">
                  <a:moveTo>
                    <a:pt x="3195" y="0"/>
                  </a:moveTo>
                  <a:lnTo>
                    <a:pt x="0" y="3195"/>
                  </a:lnTo>
                  <a:lnTo>
                    <a:pt x="307" y="3246"/>
                  </a:lnTo>
                  <a:lnTo>
                    <a:pt x="639" y="3297"/>
                  </a:lnTo>
                  <a:lnTo>
                    <a:pt x="3476" y="460"/>
                  </a:lnTo>
                  <a:lnTo>
                    <a:pt x="3195" y="0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1" name="CustomShape 68"/>
            <p:cNvSpPr/>
            <p:nvPr/>
          </p:nvSpPr>
          <p:spPr>
            <a:xfrm>
              <a:off x="3503520" y="2150280"/>
              <a:ext cx="76680" cy="73440"/>
            </a:xfrm>
            <a:custGeom>
              <a:avLst/>
              <a:gdLst/>
              <a:ahLst/>
              <a:rect l="l" t="t" r="r" b="b"/>
              <a:pathLst>
                <a:path w="2582" h="2378">
                  <a:moveTo>
                    <a:pt x="2377" y="1"/>
                  </a:moveTo>
                  <a:lnTo>
                    <a:pt x="0" y="2377"/>
                  </a:lnTo>
                  <a:lnTo>
                    <a:pt x="435" y="2352"/>
                  </a:lnTo>
                  <a:lnTo>
                    <a:pt x="844" y="2301"/>
                  </a:lnTo>
                  <a:lnTo>
                    <a:pt x="2581" y="563"/>
                  </a:lnTo>
                  <a:lnTo>
                    <a:pt x="2377" y="1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2" name="CustomShape 69"/>
            <p:cNvSpPr/>
            <p:nvPr/>
          </p:nvSpPr>
          <p:spPr>
            <a:xfrm>
              <a:off x="3502080" y="2074320"/>
              <a:ext cx="25560" cy="26640"/>
            </a:xfrm>
            <a:custGeom>
              <a:avLst/>
              <a:gdLst/>
              <a:ahLst/>
              <a:rect l="l" t="t" r="r" b="b"/>
              <a:pathLst>
                <a:path w="869" h="870">
                  <a:moveTo>
                    <a:pt x="460" y="1"/>
                  </a:moveTo>
                  <a:lnTo>
                    <a:pt x="0" y="461"/>
                  </a:lnTo>
                  <a:lnTo>
                    <a:pt x="358" y="869"/>
                  </a:lnTo>
                  <a:lnTo>
                    <a:pt x="869" y="333"/>
                  </a:lnTo>
                  <a:lnTo>
                    <a:pt x="460" y="1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3" name="CustomShape 70"/>
            <p:cNvSpPr/>
            <p:nvPr/>
          </p:nvSpPr>
          <p:spPr>
            <a:xfrm>
              <a:off x="3522600" y="2095560"/>
              <a:ext cx="27000" cy="31320"/>
            </a:xfrm>
            <a:custGeom>
              <a:avLst/>
              <a:gdLst/>
              <a:ahLst/>
              <a:rect l="l" t="t" r="r" b="b"/>
              <a:pathLst>
                <a:path w="921" h="1023">
                  <a:moveTo>
                    <a:pt x="562" y="1"/>
                  </a:moveTo>
                  <a:lnTo>
                    <a:pt x="0" y="563"/>
                  </a:lnTo>
                  <a:lnTo>
                    <a:pt x="307" y="1023"/>
                  </a:lnTo>
                  <a:lnTo>
                    <a:pt x="920" y="409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4" name="CustomShape 71"/>
            <p:cNvSpPr/>
            <p:nvPr/>
          </p:nvSpPr>
          <p:spPr>
            <a:xfrm>
              <a:off x="3539520" y="2121120"/>
              <a:ext cx="28080" cy="36000"/>
            </a:xfrm>
            <a:custGeom>
              <a:avLst/>
              <a:gdLst/>
              <a:ahLst/>
              <a:rect l="l" t="t" r="r" b="b"/>
              <a:pathLst>
                <a:path w="946" h="1176">
                  <a:moveTo>
                    <a:pt x="665" y="0"/>
                  </a:moveTo>
                  <a:lnTo>
                    <a:pt x="0" y="639"/>
                  </a:lnTo>
                  <a:lnTo>
                    <a:pt x="230" y="1176"/>
                  </a:lnTo>
                  <a:lnTo>
                    <a:pt x="946" y="460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5" name="CustomShape 72"/>
            <p:cNvSpPr/>
            <p:nvPr/>
          </p:nvSpPr>
          <p:spPr>
            <a:xfrm>
              <a:off x="3551760" y="2150280"/>
              <a:ext cx="28800" cy="42480"/>
            </a:xfrm>
            <a:custGeom>
              <a:avLst/>
              <a:gdLst/>
              <a:ahLst/>
              <a:rect l="l" t="t" r="r" b="b"/>
              <a:pathLst>
                <a:path w="972" h="1381">
                  <a:moveTo>
                    <a:pt x="767" y="1"/>
                  </a:moveTo>
                  <a:lnTo>
                    <a:pt x="0" y="767"/>
                  </a:lnTo>
                  <a:lnTo>
                    <a:pt x="77" y="1074"/>
                  </a:lnTo>
                  <a:lnTo>
                    <a:pt x="153" y="1381"/>
                  </a:lnTo>
                  <a:lnTo>
                    <a:pt x="971" y="563"/>
                  </a:lnTo>
                  <a:lnTo>
                    <a:pt x="767" y="1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906" name="Group 73"/>
          <p:cNvGrpSpPr/>
          <p:nvPr/>
        </p:nvGrpSpPr>
        <p:grpSpPr>
          <a:xfrm>
            <a:off x="3233880" y="3379320"/>
            <a:ext cx="532800" cy="552600"/>
            <a:chOff x="3233880" y="3379320"/>
            <a:chExt cx="532800" cy="552600"/>
          </a:xfrm>
        </p:grpSpPr>
        <p:sp>
          <p:nvSpPr>
            <p:cNvPr id="1907" name="CustomShape 74"/>
            <p:cNvSpPr/>
            <p:nvPr/>
          </p:nvSpPr>
          <p:spPr>
            <a:xfrm>
              <a:off x="3416760" y="3653280"/>
              <a:ext cx="166680" cy="237960"/>
            </a:xfrm>
            <a:custGeom>
              <a:avLst/>
              <a:gdLst/>
              <a:ahLst/>
              <a:rect l="l" t="t" r="r" b="b"/>
              <a:pathLst>
                <a:path w="5598" h="7028">
                  <a:moveTo>
                    <a:pt x="2786" y="1125"/>
                  </a:moveTo>
                  <a:lnTo>
                    <a:pt x="3093" y="1150"/>
                  </a:lnTo>
                  <a:lnTo>
                    <a:pt x="3374" y="1253"/>
                  </a:lnTo>
                  <a:lnTo>
                    <a:pt x="3604" y="1380"/>
                  </a:lnTo>
                  <a:lnTo>
                    <a:pt x="3834" y="1559"/>
                  </a:lnTo>
                  <a:lnTo>
                    <a:pt x="4013" y="1764"/>
                  </a:lnTo>
                  <a:lnTo>
                    <a:pt x="4141" y="2019"/>
                  </a:lnTo>
                  <a:lnTo>
                    <a:pt x="4217" y="2300"/>
                  </a:lnTo>
                  <a:lnTo>
                    <a:pt x="4243" y="2581"/>
                  </a:lnTo>
                  <a:lnTo>
                    <a:pt x="4243" y="3527"/>
                  </a:lnTo>
                  <a:lnTo>
                    <a:pt x="4217" y="3808"/>
                  </a:lnTo>
                  <a:lnTo>
                    <a:pt x="4141" y="4089"/>
                  </a:lnTo>
                  <a:lnTo>
                    <a:pt x="4013" y="4345"/>
                  </a:lnTo>
                  <a:lnTo>
                    <a:pt x="3834" y="4549"/>
                  </a:lnTo>
                  <a:lnTo>
                    <a:pt x="3604" y="4728"/>
                  </a:lnTo>
                  <a:lnTo>
                    <a:pt x="3374" y="4856"/>
                  </a:lnTo>
                  <a:lnTo>
                    <a:pt x="3093" y="4958"/>
                  </a:lnTo>
                  <a:lnTo>
                    <a:pt x="2786" y="4984"/>
                  </a:lnTo>
                  <a:lnTo>
                    <a:pt x="2505" y="4958"/>
                  </a:lnTo>
                  <a:lnTo>
                    <a:pt x="2224" y="4856"/>
                  </a:lnTo>
                  <a:lnTo>
                    <a:pt x="1969" y="4728"/>
                  </a:lnTo>
                  <a:lnTo>
                    <a:pt x="1764" y="4549"/>
                  </a:lnTo>
                  <a:lnTo>
                    <a:pt x="1585" y="4345"/>
                  </a:lnTo>
                  <a:lnTo>
                    <a:pt x="1458" y="4089"/>
                  </a:lnTo>
                  <a:lnTo>
                    <a:pt x="1355" y="3808"/>
                  </a:lnTo>
                  <a:lnTo>
                    <a:pt x="1330" y="3527"/>
                  </a:lnTo>
                  <a:lnTo>
                    <a:pt x="1330" y="2581"/>
                  </a:lnTo>
                  <a:lnTo>
                    <a:pt x="1355" y="2300"/>
                  </a:lnTo>
                  <a:lnTo>
                    <a:pt x="1458" y="2019"/>
                  </a:lnTo>
                  <a:lnTo>
                    <a:pt x="1585" y="1764"/>
                  </a:lnTo>
                  <a:lnTo>
                    <a:pt x="1764" y="1559"/>
                  </a:lnTo>
                  <a:lnTo>
                    <a:pt x="1969" y="1380"/>
                  </a:lnTo>
                  <a:lnTo>
                    <a:pt x="2224" y="1253"/>
                  </a:lnTo>
                  <a:lnTo>
                    <a:pt x="2505" y="1150"/>
                  </a:lnTo>
                  <a:lnTo>
                    <a:pt x="2786" y="1125"/>
                  </a:lnTo>
                  <a:close/>
                  <a:moveTo>
                    <a:pt x="1" y="0"/>
                  </a:moveTo>
                  <a:lnTo>
                    <a:pt x="1" y="7028"/>
                  </a:lnTo>
                  <a:lnTo>
                    <a:pt x="5597" y="7028"/>
                  </a:lnTo>
                  <a:lnTo>
                    <a:pt x="5597" y="0"/>
                  </a:lnTo>
                  <a:close/>
                </a:path>
              </a:pathLst>
            </a:custGeom>
            <a:solidFill>
              <a:srgbClr val="7a6ef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8" name="CustomShape 75"/>
            <p:cNvSpPr/>
            <p:nvPr/>
          </p:nvSpPr>
          <p:spPr>
            <a:xfrm>
              <a:off x="3432960" y="3691440"/>
              <a:ext cx="66600" cy="130680"/>
            </a:xfrm>
            <a:custGeom>
              <a:avLst/>
              <a:gdLst/>
              <a:ahLst/>
              <a:rect l="l" t="t" r="r" b="b"/>
              <a:pathLst>
                <a:path w="2250" h="3860">
                  <a:moveTo>
                    <a:pt x="1457" y="1"/>
                  </a:moveTo>
                  <a:lnTo>
                    <a:pt x="1151" y="26"/>
                  </a:lnTo>
                  <a:lnTo>
                    <a:pt x="869" y="129"/>
                  </a:lnTo>
                  <a:lnTo>
                    <a:pt x="639" y="256"/>
                  </a:lnTo>
                  <a:lnTo>
                    <a:pt x="409" y="435"/>
                  </a:lnTo>
                  <a:lnTo>
                    <a:pt x="231" y="640"/>
                  </a:lnTo>
                  <a:lnTo>
                    <a:pt x="103" y="895"/>
                  </a:lnTo>
                  <a:lnTo>
                    <a:pt x="26" y="1176"/>
                  </a:lnTo>
                  <a:lnTo>
                    <a:pt x="1" y="1457"/>
                  </a:lnTo>
                  <a:lnTo>
                    <a:pt x="1" y="2403"/>
                  </a:lnTo>
                  <a:lnTo>
                    <a:pt x="26" y="2684"/>
                  </a:lnTo>
                  <a:lnTo>
                    <a:pt x="103" y="2965"/>
                  </a:lnTo>
                  <a:lnTo>
                    <a:pt x="231" y="3221"/>
                  </a:lnTo>
                  <a:lnTo>
                    <a:pt x="409" y="3425"/>
                  </a:lnTo>
                  <a:lnTo>
                    <a:pt x="639" y="3604"/>
                  </a:lnTo>
                  <a:lnTo>
                    <a:pt x="869" y="3732"/>
                  </a:lnTo>
                  <a:lnTo>
                    <a:pt x="1151" y="3834"/>
                  </a:lnTo>
                  <a:lnTo>
                    <a:pt x="1457" y="3860"/>
                  </a:lnTo>
                  <a:lnTo>
                    <a:pt x="2249" y="3860"/>
                  </a:lnTo>
                  <a:lnTo>
                    <a:pt x="1968" y="3834"/>
                  </a:lnTo>
                  <a:lnTo>
                    <a:pt x="1687" y="3732"/>
                  </a:lnTo>
                  <a:lnTo>
                    <a:pt x="1432" y="3604"/>
                  </a:lnTo>
                  <a:lnTo>
                    <a:pt x="1227" y="3425"/>
                  </a:lnTo>
                  <a:lnTo>
                    <a:pt x="1048" y="3221"/>
                  </a:lnTo>
                  <a:lnTo>
                    <a:pt x="921" y="2965"/>
                  </a:lnTo>
                  <a:lnTo>
                    <a:pt x="818" y="2684"/>
                  </a:lnTo>
                  <a:lnTo>
                    <a:pt x="793" y="2403"/>
                  </a:lnTo>
                  <a:lnTo>
                    <a:pt x="793" y="1457"/>
                  </a:lnTo>
                  <a:lnTo>
                    <a:pt x="818" y="1279"/>
                  </a:lnTo>
                  <a:lnTo>
                    <a:pt x="844" y="1100"/>
                  </a:lnTo>
                  <a:lnTo>
                    <a:pt x="895" y="921"/>
                  </a:lnTo>
                  <a:lnTo>
                    <a:pt x="972" y="767"/>
                  </a:lnTo>
                  <a:lnTo>
                    <a:pt x="1074" y="589"/>
                  </a:lnTo>
                  <a:lnTo>
                    <a:pt x="1202" y="461"/>
                  </a:lnTo>
                  <a:lnTo>
                    <a:pt x="1355" y="307"/>
                  </a:lnTo>
                  <a:lnTo>
                    <a:pt x="1534" y="205"/>
                  </a:lnTo>
                  <a:lnTo>
                    <a:pt x="1687" y="129"/>
                  </a:lnTo>
                  <a:lnTo>
                    <a:pt x="1866" y="52"/>
                  </a:lnTo>
                  <a:lnTo>
                    <a:pt x="1662" y="26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rgbClr val="7a6ef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9" name="CustomShape 76"/>
            <p:cNvSpPr/>
            <p:nvPr/>
          </p:nvSpPr>
          <p:spPr>
            <a:xfrm>
              <a:off x="3374280" y="3881880"/>
              <a:ext cx="252000" cy="50040"/>
            </a:xfrm>
            <a:custGeom>
              <a:avLst/>
              <a:gdLst/>
              <a:ahLst/>
              <a:rect l="l" t="t" r="r" b="b"/>
              <a:pathLst>
                <a:path w="8460" h="1483">
                  <a:moveTo>
                    <a:pt x="359" y="1"/>
                  </a:moveTo>
                  <a:lnTo>
                    <a:pt x="256" y="26"/>
                  </a:lnTo>
                  <a:lnTo>
                    <a:pt x="180" y="77"/>
                  </a:lnTo>
                  <a:lnTo>
                    <a:pt x="129" y="129"/>
                  </a:lnTo>
                  <a:lnTo>
                    <a:pt x="78" y="205"/>
                  </a:lnTo>
                  <a:lnTo>
                    <a:pt x="26" y="256"/>
                  </a:lnTo>
                  <a:lnTo>
                    <a:pt x="1" y="359"/>
                  </a:lnTo>
                  <a:lnTo>
                    <a:pt x="1" y="435"/>
                  </a:lnTo>
                  <a:lnTo>
                    <a:pt x="1" y="1049"/>
                  </a:lnTo>
                  <a:lnTo>
                    <a:pt x="1" y="1125"/>
                  </a:lnTo>
                  <a:lnTo>
                    <a:pt x="26" y="1202"/>
                  </a:lnTo>
                  <a:lnTo>
                    <a:pt x="78" y="1278"/>
                  </a:lnTo>
                  <a:lnTo>
                    <a:pt x="129" y="1355"/>
                  </a:lnTo>
                  <a:lnTo>
                    <a:pt x="180" y="1406"/>
                  </a:lnTo>
                  <a:lnTo>
                    <a:pt x="256" y="1457"/>
                  </a:lnTo>
                  <a:lnTo>
                    <a:pt x="359" y="1483"/>
                  </a:lnTo>
                  <a:lnTo>
                    <a:pt x="8102" y="1483"/>
                  </a:lnTo>
                  <a:lnTo>
                    <a:pt x="8178" y="1457"/>
                  </a:lnTo>
                  <a:lnTo>
                    <a:pt x="8255" y="1406"/>
                  </a:lnTo>
                  <a:lnTo>
                    <a:pt x="8332" y="1355"/>
                  </a:lnTo>
                  <a:lnTo>
                    <a:pt x="8383" y="1278"/>
                  </a:lnTo>
                  <a:lnTo>
                    <a:pt x="8434" y="1202"/>
                  </a:lnTo>
                  <a:lnTo>
                    <a:pt x="8459" y="1125"/>
                  </a:lnTo>
                  <a:lnTo>
                    <a:pt x="8459" y="1049"/>
                  </a:lnTo>
                  <a:lnTo>
                    <a:pt x="8459" y="435"/>
                  </a:lnTo>
                  <a:lnTo>
                    <a:pt x="8459" y="359"/>
                  </a:lnTo>
                  <a:lnTo>
                    <a:pt x="8434" y="256"/>
                  </a:lnTo>
                  <a:lnTo>
                    <a:pt x="8383" y="205"/>
                  </a:lnTo>
                  <a:lnTo>
                    <a:pt x="8332" y="129"/>
                  </a:lnTo>
                  <a:lnTo>
                    <a:pt x="8255" y="77"/>
                  </a:lnTo>
                  <a:lnTo>
                    <a:pt x="8178" y="26"/>
                  </a:lnTo>
                  <a:lnTo>
                    <a:pt x="8102" y="1"/>
                  </a:lnTo>
                  <a:close/>
                </a:path>
              </a:pathLst>
            </a:custGeom>
            <a:solidFill>
              <a:srgbClr val="80748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0" name="CustomShape 77"/>
            <p:cNvSpPr/>
            <p:nvPr/>
          </p:nvSpPr>
          <p:spPr>
            <a:xfrm>
              <a:off x="3233880" y="3691440"/>
              <a:ext cx="532800" cy="75960"/>
            </a:xfrm>
            <a:custGeom>
              <a:avLst/>
              <a:gdLst/>
              <a:ahLst/>
              <a:rect l="l" t="t" r="r" b="b"/>
              <a:pathLst>
                <a:path w="17864" h="2250">
                  <a:moveTo>
                    <a:pt x="8919" y="1"/>
                  </a:moveTo>
                  <a:lnTo>
                    <a:pt x="1" y="333"/>
                  </a:lnTo>
                  <a:lnTo>
                    <a:pt x="1" y="1560"/>
                  </a:lnTo>
                  <a:lnTo>
                    <a:pt x="26" y="1687"/>
                  </a:lnTo>
                  <a:lnTo>
                    <a:pt x="52" y="1815"/>
                  </a:lnTo>
                  <a:lnTo>
                    <a:pt x="129" y="1943"/>
                  </a:lnTo>
                  <a:lnTo>
                    <a:pt x="205" y="2045"/>
                  </a:lnTo>
                  <a:lnTo>
                    <a:pt x="308" y="2122"/>
                  </a:lnTo>
                  <a:lnTo>
                    <a:pt x="435" y="2198"/>
                  </a:lnTo>
                  <a:lnTo>
                    <a:pt x="563" y="2224"/>
                  </a:lnTo>
                  <a:lnTo>
                    <a:pt x="716" y="2250"/>
                  </a:lnTo>
                  <a:lnTo>
                    <a:pt x="17148" y="2250"/>
                  </a:lnTo>
                  <a:lnTo>
                    <a:pt x="17301" y="2224"/>
                  </a:lnTo>
                  <a:lnTo>
                    <a:pt x="17429" y="2198"/>
                  </a:lnTo>
                  <a:lnTo>
                    <a:pt x="17531" y="2122"/>
                  </a:lnTo>
                  <a:lnTo>
                    <a:pt x="17659" y="2045"/>
                  </a:lnTo>
                  <a:lnTo>
                    <a:pt x="17736" y="1943"/>
                  </a:lnTo>
                  <a:lnTo>
                    <a:pt x="17787" y="1815"/>
                  </a:lnTo>
                  <a:lnTo>
                    <a:pt x="17838" y="1687"/>
                  </a:lnTo>
                  <a:lnTo>
                    <a:pt x="17863" y="1560"/>
                  </a:lnTo>
                  <a:lnTo>
                    <a:pt x="17863" y="333"/>
                  </a:lnTo>
                  <a:lnTo>
                    <a:pt x="8919" y="1"/>
                  </a:lnTo>
                  <a:close/>
                </a:path>
              </a:pathLst>
            </a:custGeom>
            <a:solidFill>
              <a:srgbClr val="80748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1" name="CustomShape 78"/>
            <p:cNvSpPr/>
            <p:nvPr/>
          </p:nvSpPr>
          <p:spPr>
            <a:xfrm>
              <a:off x="3233880" y="3401640"/>
              <a:ext cx="532800" cy="300600"/>
            </a:xfrm>
            <a:custGeom>
              <a:avLst/>
              <a:gdLst/>
              <a:ahLst/>
              <a:rect l="l" t="t" r="r" b="b"/>
              <a:pathLst>
                <a:path w="17864" h="8869">
                  <a:moveTo>
                    <a:pt x="716" y="1"/>
                  </a:moveTo>
                  <a:lnTo>
                    <a:pt x="563" y="26"/>
                  </a:lnTo>
                  <a:lnTo>
                    <a:pt x="435" y="52"/>
                  </a:lnTo>
                  <a:lnTo>
                    <a:pt x="308" y="128"/>
                  </a:lnTo>
                  <a:lnTo>
                    <a:pt x="205" y="205"/>
                  </a:lnTo>
                  <a:lnTo>
                    <a:pt x="129" y="307"/>
                  </a:lnTo>
                  <a:lnTo>
                    <a:pt x="52" y="435"/>
                  </a:lnTo>
                  <a:lnTo>
                    <a:pt x="26" y="563"/>
                  </a:lnTo>
                  <a:lnTo>
                    <a:pt x="1" y="691"/>
                  </a:lnTo>
                  <a:lnTo>
                    <a:pt x="1" y="8868"/>
                  </a:lnTo>
                  <a:lnTo>
                    <a:pt x="17863" y="8868"/>
                  </a:lnTo>
                  <a:lnTo>
                    <a:pt x="17863" y="691"/>
                  </a:lnTo>
                  <a:lnTo>
                    <a:pt x="17838" y="563"/>
                  </a:lnTo>
                  <a:lnTo>
                    <a:pt x="17787" y="435"/>
                  </a:lnTo>
                  <a:lnTo>
                    <a:pt x="17736" y="307"/>
                  </a:lnTo>
                  <a:lnTo>
                    <a:pt x="17659" y="205"/>
                  </a:lnTo>
                  <a:lnTo>
                    <a:pt x="17531" y="128"/>
                  </a:lnTo>
                  <a:lnTo>
                    <a:pt x="17429" y="52"/>
                  </a:lnTo>
                  <a:lnTo>
                    <a:pt x="17301" y="26"/>
                  </a:lnTo>
                  <a:lnTo>
                    <a:pt x="171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2" name="CustomShape 79"/>
            <p:cNvSpPr/>
            <p:nvPr/>
          </p:nvSpPr>
          <p:spPr>
            <a:xfrm>
              <a:off x="3233880" y="3379320"/>
              <a:ext cx="532800" cy="50040"/>
            </a:xfrm>
            <a:custGeom>
              <a:avLst/>
              <a:gdLst/>
              <a:ahLst/>
              <a:rect l="l" t="t" r="r" b="b"/>
              <a:pathLst>
                <a:path w="17864" h="1483">
                  <a:moveTo>
                    <a:pt x="716" y="0"/>
                  </a:moveTo>
                  <a:lnTo>
                    <a:pt x="563" y="26"/>
                  </a:lnTo>
                  <a:lnTo>
                    <a:pt x="435" y="51"/>
                  </a:lnTo>
                  <a:lnTo>
                    <a:pt x="308" y="128"/>
                  </a:lnTo>
                  <a:lnTo>
                    <a:pt x="205" y="205"/>
                  </a:lnTo>
                  <a:lnTo>
                    <a:pt x="129" y="307"/>
                  </a:lnTo>
                  <a:lnTo>
                    <a:pt x="52" y="435"/>
                  </a:lnTo>
                  <a:lnTo>
                    <a:pt x="26" y="562"/>
                  </a:lnTo>
                  <a:lnTo>
                    <a:pt x="1" y="716"/>
                  </a:lnTo>
                  <a:lnTo>
                    <a:pt x="1" y="1482"/>
                  </a:lnTo>
                  <a:lnTo>
                    <a:pt x="17863" y="1482"/>
                  </a:lnTo>
                  <a:lnTo>
                    <a:pt x="17863" y="716"/>
                  </a:lnTo>
                  <a:lnTo>
                    <a:pt x="17838" y="562"/>
                  </a:lnTo>
                  <a:lnTo>
                    <a:pt x="17787" y="435"/>
                  </a:lnTo>
                  <a:lnTo>
                    <a:pt x="17736" y="307"/>
                  </a:lnTo>
                  <a:lnTo>
                    <a:pt x="17659" y="205"/>
                  </a:lnTo>
                  <a:lnTo>
                    <a:pt x="17531" y="128"/>
                  </a:lnTo>
                  <a:lnTo>
                    <a:pt x="17429" y="51"/>
                  </a:lnTo>
                  <a:lnTo>
                    <a:pt x="17301" y="26"/>
                  </a:lnTo>
                  <a:lnTo>
                    <a:pt x="17148" y="0"/>
                  </a:lnTo>
                  <a:close/>
                </a:path>
              </a:pathLst>
            </a:custGeom>
            <a:solidFill>
              <a:srgbClr val="80748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3" name="CustomShape 80"/>
            <p:cNvSpPr/>
            <p:nvPr/>
          </p:nvSpPr>
          <p:spPr>
            <a:xfrm>
              <a:off x="3295800" y="3473640"/>
              <a:ext cx="165240" cy="43920"/>
            </a:xfrm>
            <a:custGeom>
              <a:avLst/>
              <a:gdLst/>
              <a:ahLst/>
              <a:rect l="l" t="t" r="r" b="b"/>
              <a:pathLst>
                <a:path w="5547" h="1304">
                  <a:moveTo>
                    <a:pt x="307" y="1"/>
                  </a:moveTo>
                  <a:lnTo>
                    <a:pt x="231" y="26"/>
                  </a:lnTo>
                  <a:lnTo>
                    <a:pt x="103" y="103"/>
                  </a:lnTo>
                  <a:lnTo>
                    <a:pt x="26" y="231"/>
                  </a:lnTo>
                  <a:lnTo>
                    <a:pt x="1" y="307"/>
                  </a:lnTo>
                  <a:lnTo>
                    <a:pt x="1" y="384"/>
                  </a:lnTo>
                  <a:lnTo>
                    <a:pt x="1" y="895"/>
                  </a:lnTo>
                  <a:lnTo>
                    <a:pt x="1" y="997"/>
                  </a:lnTo>
                  <a:lnTo>
                    <a:pt x="26" y="1048"/>
                  </a:lnTo>
                  <a:lnTo>
                    <a:pt x="103" y="1176"/>
                  </a:lnTo>
                  <a:lnTo>
                    <a:pt x="231" y="1253"/>
                  </a:lnTo>
                  <a:lnTo>
                    <a:pt x="307" y="1278"/>
                  </a:lnTo>
                  <a:lnTo>
                    <a:pt x="384" y="1304"/>
                  </a:lnTo>
                  <a:lnTo>
                    <a:pt x="5163" y="1304"/>
                  </a:lnTo>
                  <a:lnTo>
                    <a:pt x="5239" y="1278"/>
                  </a:lnTo>
                  <a:lnTo>
                    <a:pt x="5316" y="1253"/>
                  </a:lnTo>
                  <a:lnTo>
                    <a:pt x="5444" y="1176"/>
                  </a:lnTo>
                  <a:lnTo>
                    <a:pt x="5521" y="1048"/>
                  </a:lnTo>
                  <a:lnTo>
                    <a:pt x="5546" y="997"/>
                  </a:lnTo>
                  <a:lnTo>
                    <a:pt x="5546" y="895"/>
                  </a:lnTo>
                  <a:lnTo>
                    <a:pt x="5546" y="384"/>
                  </a:lnTo>
                  <a:lnTo>
                    <a:pt x="5546" y="307"/>
                  </a:lnTo>
                  <a:lnTo>
                    <a:pt x="5521" y="231"/>
                  </a:lnTo>
                  <a:lnTo>
                    <a:pt x="5444" y="103"/>
                  </a:lnTo>
                  <a:lnTo>
                    <a:pt x="5316" y="26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rgbClr val="ebe6f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4" name="CustomShape 81"/>
            <p:cNvSpPr/>
            <p:nvPr/>
          </p:nvSpPr>
          <p:spPr>
            <a:xfrm>
              <a:off x="3419280" y="3473640"/>
              <a:ext cx="41760" cy="43920"/>
            </a:xfrm>
            <a:custGeom>
              <a:avLst/>
              <a:gdLst/>
              <a:ahLst/>
              <a:rect l="l" t="t" r="r" b="b"/>
              <a:pathLst>
                <a:path w="1407" h="1304">
                  <a:moveTo>
                    <a:pt x="1" y="1"/>
                  </a:moveTo>
                  <a:lnTo>
                    <a:pt x="154" y="26"/>
                  </a:lnTo>
                  <a:lnTo>
                    <a:pt x="256" y="103"/>
                  </a:lnTo>
                  <a:lnTo>
                    <a:pt x="333" y="205"/>
                  </a:lnTo>
                  <a:lnTo>
                    <a:pt x="358" y="358"/>
                  </a:lnTo>
                  <a:lnTo>
                    <a:pt x="358" y="946"/>
                  </a:lnTo>
                  <a:lnTo>
                    <a:pt x="333" y="1074"/>
                  </a:lnTo>
                  <a:lnTo>
                    <a:pt x="256" y="1202"/>
                  </a:lnTo>
                  <a:lnTo>
                    <a:pt x="154" y="1278"/>
                  </a:lnTo>
                  <a:lnTo>
                    <a:pt x="1" y="1304"/>
                  </a:lnTo>
                  <a:lnTo>
                    <a:pt x="1023" y="1304"/>
                  </a:lnTo>
                  <a:lnTo>
                    <a:pt x="1099" y="1278"/>
                  </a:lnTo>
                  <a:lnTo>
                    <a:pt x="1176" y="1253"/>
                  </a:lnTo>
                  <a:lnTo>
                    <a:pt x="1304" y="1176"/>
                  </a:lnTo>
                  <a:lnTo>
                    <a:pt x="1381" y="1048"/>
                  </a:lnTo>
                  <a:lnTo>
                    <a:pt x="1406" y="997"/>
                  </a:lnTo>
                  <a:lnTo>
                    <a:pt x="1406" y="895"/>
                  </a:lnTo>
                  <a:lnTo>
                    <a:pt x="1406" y="384"/>
                  </a:lnTo>
                  <a:lnTo>
                    <a:pt x="1406" y="307"/>
                  </a:lnTo>
                  <a:lnTo>
                    <a:pt x="1381" y="231"/>
                  </a:lnTo>
                  <a:lnTo>
                    <a:pt x="1304" y="103"/>
                  </a:lnTo>
                  <a:lnTo>
                    <a:pt x="1176" y="26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ebe6f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5" name="CustomShape 82"/>
            <p:cNvSpPr/>
            <p:nvPr/>
          </p:nvSpPr>
          <p:spPr>
            <a:xfrm>
              <a:off x="3675240" y="3395520"/>
              <a:ext cx="15840" cy="18000"/>
            </a:xfrm>
            <a:custGeom>
              <a:avLst/>
              <a:gdLst/>
              <a:ahLst/>
              <a:rect l="l" t="t" r="r" b="b"/>
              <a:pathLst>
                <a:path w="538" h="538">
                  <a:moveTo>
                    <a:pt x="256" y="1"/>
                  </a:moveTo>
                  <a:lnTo>
                    <a:pt x="154" y="26"/>
                  </a:lnTo>
                  <a:lnTo>
                    <a:pt x="78" y="77"/>
                  </a:lnTo>
                  <a:lnTo>
                    <a:pt x="1" y="154"/>
                  </a:lnTo>
                  <a:lnTo>
                    <a:pt x="1" y="256"/>
                  </a:lnTo>
                  <a:lnTo>
                    <a:pt x="1" y="359"/>
                  </a:lnTo>
                  <a:lnTo>
                    <a:pt x="78" y="461"/>
                  </a:lnTo>
                  <a:lnTo>
                    <a:pt x="154" y="512"/>
                  </a:lnTo>
                  <a:lnTo>
                    <a:pt x="256" y="537"/>
                  </a:lnTo>
                  <a:lnTo>
                    <a:pt x="359" y="512"/>
                  </a:lnTo>
                  <a:lnTo>
                    <a:pt x="461" y="461"/>
                  </a:lnTo>
                  <a:lnTo>
                    <a:pt x="512" y="359"/>
                  </a:lnTo>
                  <a:lnTo>
                    <a:pt x="538" y="256"/>
                  </a:lnTo>
                  <a:lnTo>
                    <a:pt x="512" y="154"/>
                  </a:lnTo>
                  <a:lnTo>
                    <a:pt x="461" y="77"/>
                  </a:lnTo>
                  <a:lnTo>
                    <a:pt x="359" y="26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rgbClr val="ebe6f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6" name="CustomShape 83"/>
            <p:cNvSpPr/>
            <p:nvPr/>
          </p:nvSpPr>
          <p:spPr>
            <a:xfrm>
              <a:off x="3705840" y="3395520"/>
              <a:ext cx="15840" cy="18000"/>
            </a:xfrm>
            <a:custGeom>
              <a:avLst/>
              <a:gdLst/>
              <a:ahLst/>
              <a:rect l="l" t="t" r="r" b="b"/>
              <a:pathLst>
                <a:path w="537" h="538">
                  <a:moveTo>
                    <a:pt x="256" y="1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0" y="154"/>
                  </a:lnTo>
                  <a:lnTo>
                    <a:pt x="0" y="256"/>
                  </a:lnTo>
                  <a:lnTo>
                    <a:pt x="0" y="359"/>
                  </a:lnTo>
                  <a:lnTo>
                    <a:pt x="77" y="461"/>
                  </a:lnTo>
                  <a:lnTo>
                    <a:pt x="153" y="512"/>
                  </a:lnTo>
                  <a:lnTo>
                    <a:pt x="256" y="537"/>
                  </a:lnTo>
                  <a:lnTo>
                    <a:pt x="358" y="512"/>
                  </a:lnTo>
                  <a:lnTo>
                    <a:pt x="460" y="461"/>
                  </a:lnTo>
                  <a:lnTo>
                    <a:pt x="511" y="359"/>
                  </a:lnTo>
                  <a:lnTo>
                    <a:pt x="537" y="256"/>
                  </a:lnTo>
                  <a:lnTo>
                    <a:pt x="511" y="154"/>
                  </a:lnTo>
                  <a:lnTo>
                    <a:pt x="460" y="77"/>
                  </a:lnTo>
                  <a:lnTo>
                    <a:pt x="358" y="26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rgbClr val="ac519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7" name="CustomShape 84"/>
            <p:cNvSpPr/>
            <p:nvPr/>
          </p:nvSpPr>
          <p:spPr>
            <a:xfrm>
              <a:off x="3295800" y="3561120"/>
              <a:ext cx="110880" cy="18000"/>
            </a:xfrm>
            <a:custGeom>
              <a:avLst/>
              <a:gdLst/>
              <a:ahLst/>
              <a:rect l="l" t="t" r="r" b="b"/>
              <a:pathLst>
                <a:path w="3732" h="538">
                  <a:moveTo>
                    <a:pt x="256" y="1"/>
                  </a:moveTo>
                  <a:lnTo>
                    <a:pt x="154" y="26"/>
                  </a:lnTo>
                  <a:lnTo>
                    <a:pt x="77" y="77"/>
                  </a:lnTo>
                  <a:lnTo>
                    <a:pt x="1" y="154"/>
                  </a:lnTo>
                  <a:lnTo>
                    <a:pt x="1" y="282"/>
                  </a:lnTo>
                  <a:lnTo>
                    <a:pt x="1" y="384"/>
                  </a:lnTo>
                  <a:lnTo>
                    <a:pt x="77" y="461"/>
                  </a:lnTo>
                  <a:lnTo>
                    <a:pt x="154" y="512"/>
                  </a:lnTo>
                  <a:lnTo>
                    <a:pt x="256" y="537"/>
                  </a:lnTo>
                  <a:lnTo>
                    <a:pt x="3451" y="537"/>
                  </a:lnTo>
                  <a:lnTo>
                    <a:pt x="3553" y="512"/>
                  </a:lnTo>
                  <a:lnTo>
                    <a:pt x="3655" y="461"/>
                  </a:lnTo>
                  <a:lnTo>
                    <a:pt x="3706" y="384"/>
                  </a:lnTo>
                  <a:lnTo>
                    <a:pt x="3732" y="282"/>
                  </a:lnTo>
                  <a:lnTo>
                    <a:pt x="3706" y="154"/>
                  </a:lnTo>
                  <a:lnTo>
                    <a:pt x="3655" y="77"/>
                  </a:lnTo>
                  <a:lnTo>
                    <a:pt x="3553" y="26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rgbClr val="26a6f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8" name="CustomShape 85"/>
            <p:cNvSpPr/>
            <p:nvPr/>
          </p:nvSpPr>
          <p:spPr>
            <a:xfrm>
              <a:off x="3295800" y="3605400"/>
              <a:ext cx="173520" cy="18000"/>
            </a:xfrm>
            <a:custGeom>
              <a:avLst/>
              <a:gdLst/>
              <a:ahLst/>
              <a:rect l="l" t="t" r="r" b="b"/>
              <a:pathLst>
                <a:path w="5828" h="538">
                  <a:moveTo>
                    <a:pt x="256" y="1"/>
                  </a:moveTo>
                  <a:lnTo>
                    <a:pt x="154" y="26"/>
                  </a:lnTo>
                  <a:lnTo>
                    <a:pt x="77" y="78"/>
                  </a:lnTo>
                  <a:lnTo>
                    <a:pt x="1" y="154"/>
                  </a:lnTo>
                  <a:lnTo>
                    <a:pt x="1" y="256"/>
                  </a:lnTo>
                  <a:lnTo>
                    <a:pt x="1" y="359"/>
                  </a:lnTo>
                  <a:lnTo>
                    <a:pt x="77" y="461"/>
                  </a:lnTo>
                  <a:lnTo>
                    <a:pt x="154" y="512"/>
                  </a:lnTo>
                  <a:lnTo>
                    <a:pt x="256" y="538"/>
                  </a:lnTo>
                  <a:lnTo>
                    <a:pt x="5546" y="538"/>
                  </a:lnTo>
                  <a:lnTo>
                    <a:pt x="5648" y="512"/>
                  </a:lnTo>
                  <a:lnTo>
                    <a:pt x="5751" y="461"/>
                  </a:lnTo>
                  <a:lnTo>
                    <a:pt x="5802" y="359"/>
                  </a:lnTo>
                  <a:lnTo>
                    <a:pt x="5827" y="256"/>
                  </a:lnTo>
                  <a:lnTo>
                    <a:pt x="5802" y="154"/>
                  </a:lnTo>
                  <a:lnTo>
                    <a:pt x="5751" y="78"/>
                  </a:lnTo>
                  <a:lnTo>
                    <a:pt x="5648" y="26"/>
                  </a:lnTo>
                  <a:lnTo>
                    <a:pt x="5546" y="1"/>
                  </a:lnTo>
                  <a:close/>
                </a:path>
              </a:pathLst>
            </a:custGeom>
            <a:solidFill>
              <a:srgbClr val="26a6f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9" name="CustomShape 86"/>
            <p:cNvSpPr/>
            <p:nvPr/>
          </p:nvSpPr>
          <p:spPr>
            <a:xfrm>
              <a:off x="3295800" y="3649680"/>
              <a:ext cx="173520" cy="18000"/>
            </a:xfrm>
            <a:custGeom>
              <a:avLst/>
              <a:gdLst/>
              <a:ahLst/>
              <a:rect l="l" t="t" r="r" b="b"/>
              <a:pathLst>
                <a:path w="5828" h="537">
                  <a:moveTo>
                    <a:pt x="256" y="0"/>
                  </a:moveTo>
                  <a:lnTo>
                    <a:pt x="154" y="26"/>
                  </a:lnTo>
                  <a:lnTo>
                    <a:pt x="77" y="77"/>
                  </a:lnTo>
                  <a:lnTo>
                    <a:pt x="1" y="154"/>
                  </a:lnTo>
                  <a:lnTo>
                    <a:pt x="1" y="281"/>
                  </a:lnTo>
                  <a:lnTo>
                    <a:pt x="1" y="384"/>
                  </a:lnTo>
                  <a:lnTo>
                    <a:pt x="77" y="460"/>
                  </a:lnTo>
                  <a:lnTo>
                    <a:pt x="154" y="511"/>
                  </a:lnTo>
                  <a:lnTo>
                    <a:pt x="256" y="537"/>
                  </a:lnTo>
                  <a:lnTo>
                    <a:pt x="5546" y="537"/>
                  </a:lnTo>
                  <a:lnTo>
                    <a:pt x="5648" y="511"/>
                  </a:lnTo>
                  <a:lnTo>
                    <a:pt x="5751" y="460"/>
                  </a:lnTo>
                  <a:lnTo>
                    <a:pt x="5802" y="384"/>
                  </a:lnTo>
                  <a:lnTo>
                    <a:pt x="5827" y="281"/>
                  </a:lnTo>
                  <a:lnTo>
                    <a:pt x="5802" y="154"/>
                  </a:lnTo>
                  <a:lnTo>
                    <a:pt x="5751" y="77"/>
                  </a:lnTo>
                  <a:lnTo>
                    <a:pt x="5648" y="26"/>
                  </a:lnTo>
                  <a:lnTo>
                    <a:pt x="5546" y="0"/>
                  </a:lnTo>
                  <a:close/>
                </a:path>
              </a:pathLst>
            </a:custGeom>
            <a:solidFill>
              <a:srgbClr val="26a6f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0" name="CustomShape 87"/>
            <p:cNvSpPr/>
            <p:nvPr/>
          </p:nvSpPr>
          <p:spPr>
            <a:xfrm>
              <a:off x="3529800" y="3467520"/>
              <a:ext cx="175680" cy="199800"/>
            </a:xfrm>
            <a:custGeom>
              <a:avLst/>
              <a:gdLst/>
              <a:ahLst/>
              <a:rect l="l" t="t" r="r" b="b"/>
              <a:pathLst>
                <a:path w="5904" h="5904">
                  <a:moveTo>
                    <a:pt x="5545" y="1"/>
                  </a:moveTo>
                  <a:lnTo>
                    <a:pt x="5443" y="77"/>
                  </a:lnTo>
                  <a:lnTo>
                    <a:pt x="77" y="5444"/>
                  </a:lnTo>
                  <a:lnTo>
                    <a:pt x="0" y="5546"/>
                  </a:lnTo>
                  <a:lnTo>
                    <a:pt x="0" y="5648"/>
                  </a:lnTo>
                  <a:lnTo>
                    <a:pt x="0" y="5751"/>
                  </a:lnTo>
                  <a:lnTo>
                    <a:pt x="77" y="5827"/>
                  </a:lnTo>
                  <a:lnTo>
                    <a:pt x="153" y="5878"/>
                  </a:lnTo>
                  <a:lnTo>
                    <a:pt x="256" y="5904"/>
                  </a:lnTo>
                  <a:lnTo>
                    <a:pt x="358" y="5878"/>
                  </a:lnTo>
                  <a:lnTo>
                    <a:pt x="460" y="5827"/>
                  </a:lnTo>
                  <a:lnTo>
                    <a:pt x="5826" y="461"/>
                  </a:lnTo>
                  <a:lnTo>
                    <a:pt x="5878" y="359"/>
                  </a:lnTo>
                  <a:lnTo>
                    <a:pt x="5903" y="256"/>
                  </a:lnTo>
                  <a:lnTo>
                    <a:pt x="5878" y="154"/>
                  </a:lnTo>
                  <a:lnTo>
                    <a:pt x="5826" y="77"/>
                  </a:lnTo>
                  <a:lnTo>
                    <a:pt x="5750" y="1"/>
                  </a:lnTo>
                  <a:close/>
                </a:path>
              </a:pathLst>
            </a:custGeom>
            <a:solidFill>
              <a:srgbClr val="26a6f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1" name="CustomShape 88"/>
            <p:cNvSpPr/>
            <p:nvPr/>
          </p:nvSpPr>
          <p:spPr>
            <a:xfrm>
              <a:off x="3529800" y="3464280"/>
              <a:ext cx="183240" cy="203400"/>
            </a:xfrm>
            <a:custGeom>
              <a:avLst/>
              <a:gdLst/>
              <a:ahLst/>
              <a:rect l="l" t="t" r="r" b="b"/>
              <a:pathLst>
                <a:path w="6159" h="6006">
                  <a:moveTo>
                    <a:pt x="256" y="1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0" y="179"/>
                  </a:lnTo>
                  <a:lnTo>
                    <a:pt x="0" y="282"/>
                  </a:lnTo>
                  <a:lnTo>
                    <a:pt x="0" y="5750"/>
                  </a:lnTo>
                  <a:lnTo>
                    <a:pt x="0" y="5853"/>
                  </a:lnTo>
                  <a:lnTo>
                    <a:pt x="77" y="5929"/>
                  </a:lnTo>
                  <a:lnTo>
                    <a:pt x="153" y="5980"/>
                  </a:lnTo>
                  <a:lnTo>
                    <a:pt x="256" y="6006"/>
                  </a:lnTo>
                  <a:lnTo>
                    <a:pt x="5903" y="6006"/>
                  </a:lnTo>
                  <a:lnTo>
                    <a:pt x="6005" y="5980"/>
                  </a:lnTo>
                  <a:lnTo>
                    <a:pt x="6082" y="5929"/>
                  </a:lnTo>
                  <a:lnTo>
                    <a:pt x="6133" y="5853"/>
                  </a:lnTo>
                  <a:lnTo>
                    <a:pt x="6159" y="5750"/>
                  </a:lnTo>
                  <a:lnTo>
                    <a:pt x="6133" y="5623"/>
                  </a:lnTo>
                  <a:lnTo>
                    <a:pt x="6082" y="5546"/>
                  </a:lnTo>
                  <a:lnTo>
                    <a:pt x="6005" y="5495"/>
                  </a:lnTo>
                  <a:lnTo>
                    <a:pt x="5903" y="5469"/>
                  </a:lnTo>
                  <a:lnTo>
                    <a:pt x="537" y="5469"/>
                  </a:lnTo>
                  <a:lnTo>
                    <a:pt x="537" y="282"/>
                  </a:lnTo>
                  <a:lnTo>
                    <a:pt x="511" y="179"/>
                  </a:lnTo>
                  <a:lnTo>
                    <a:pt x="460" y="77"/>
                  </a:lnTo>
                  <a:lnTo>
                    <a:pt x="358" y="26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rgbClr val="80748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2" name="CustomShape 89"/>
            <p:cNvSpPr/>
            <p:nvPr/>
          </p:nvSpPr>
          <p:spPr>
            <a:xfrm>
              <a:off x="3568680" y="3487680"/>
              <a:ext cx="121680" cy="131400"/>
            </a:xfrm>
            <a:custGeom>
              <a:avLst/>
              <a:gdLst/>
              <a:ahLst/>
              <a:rect l="l" t="t" r="r" b="b"/>
              <a:pathLst>
                <a:path w="4089" h="3885">
                  <a:moveTo>
                    <a:pt x="256" y="1"/>
                  </a:moveTo>
                  <a:lnTo>
                    <a:pt x="154" y="26"/>
                  </a:lnTo>
                  <a:lnTo>
                    <a:pt x="77" y="103"/>
                  </a:lnTo>
                  <a:lnTo>
                    <a:pt x="26" y="179"/>
                  </a:lnTo>
                  <a:lnTo>
                    <a:pt x="0" y="307"/>
                  </a:lnTo>
                  <a:lnTo>
                    <a:pt x="26" y="461"/>
                  </a:lnTo>
                  <a:lnTo>
                    <a:pt x="128" y="869"/>
                  </a:lnTo>
                  <a:lnTo>
                    <a:pt x="205" y="1150"/>
                  </a:lnTo>
                  <a:lnTo>
                    <a:pt x="307" y="1432"/>
                  </a:lnTo>
                  <a:lnTo>
                    <a:pt x="460" y="1764"/>
                  </a:lnTo>
                  <a:lnTo>
                    <a:pt x="639" y="2096"/>
                  </a:lnTo>
                  <a:lnTo>
                    <a:pt x="818" y="2403"/>
                  </a:lnTo>
                  <a:lnTo>
                    <a:pt x="1074" y="2709"/>
                  </a:lnTo>
                  <a:lnTo>
                    <a:pt x="1380" y="3016"/>
                  </a:lnTo>
                  <a:lnTo>
                    <a:pt x="1534" y="3169"/>
                  </a:lnTo>
                  <a:lnTo>
                    <a:pt x="1738" y="3297"/>
                  </a:lnTo>
                  <a:lnTo>
                    <a:pt x="1917" y="3425"/>
                  </a:lnTo>
                  <a:lnTo>
                    <a:pt x="2147" y="3527"/>
                  </a:lnTo>
                  <a:lnTo>
                    <a:pt x="2377" y="3629"/>
                  </a:lnTo>
                  <a:lnTo>
                    <a:pt x="2607" y="3706"/>
                  </a:lnTo>
                  <a:lnTo>
                    <a:pt x="2888" y="3783"/>
                  </a:lnTo>
                  <a:lnTo>
                    <a:pt x="3169" y="3834"/>
                  </a:lnTo>
                  <a:lnTo>
                    <a:pt x="3450" y="3859"/>
                  </a:lnTo>
                  <a:lnTo>
                    <a:pt x="3782" y="3885"/>
                  </a:lnTo>
                  <a:lnTo>
                    <a:pt x="3808" y="3885"/>
                  </a:lnTo>
                  <a:lnTo>
                    <a:pt x="3910" y="3859"/>
                  </a:lnTo>
                  <a:lnTo>
                    <a:pt x="4012" y="3808"/>
                  </a:lnTo>
                  <a:lnTo>
                    <a:pt x="4063" y="3706"/>
                  </a:lnTo>
                  <a:lnTo>
                    <a:pt x="4089" y="3604"/>
                  </a:lnTo>
                  <a:lnTo>
                    <a:pt x="4063" y="3501"/>
                  </a:lnTo>
                  <a:lnTo>
                    <a:pt x="4012" y="3425"/>
                  </a:lnTo>
                  <a:lnTo>
                    <a:pt x="3910" y="3374"/>
                  </a:lnTo>
                  <a:lnTo>
                    <a:pt x="3808" y="3348"/>
                  </a:lnTo>
                  <a:lnTo>
                    <a:pt x="3782" y="3348"/>
                  </a:lnTo>
                  <a:lnTo>
                    <a:pt x="3348" y="3323"/>
                  </a:lnTo>
                  <a:lnTo>
                    <a:pt x="2939" y="3246"/>
                  </a:lnTo>
                  <a:lnTo>
                    <a:pt x="2556" y="3118"/>
                  </a:lnTo>
                  <a:lnTo>
                    <a:pt x="2224" y="2965"/>
                  </a:lnTo>
                  <a:lnTo>
                    <a:pt x="1891" y="2760"/>
                  </a:lnTo>
                  <a:lnTo>
                    <a:pt x="1610" y="2479"/>
                  </a:lnTo>
                  <a:lnTo>
                    <a:pt x="1329" y="2173"/>
                  </a:lnTo>
                  <a:lnTo>
                    <a:pt x="1099" y="1840"/>
                  </a:lnTo>
                  <a:lnTo>
                    <a:pt x="946" y="1534"/>
                  </a:lnTo>
                  <a:lnTo>
                    <a:pt x="818" y="1253"/>
                  </a:lnTo>
                  <a:lnTo>
                    <a:pt x="716" y="997"/>
                  </a:lnTo>
                  <a:lnTo>
                    <a:pt x="665" y="742"/>
                  </a:lnTo>
                  <a:lnTo>
                    <a:pt x="562" y="384"/>
                  </a:lnTo>
                  <a:lnTo>
                    <a:pt x="537" y="231"/>
                  </a:lnTo>
                  <a:lnTo>
                    <a:pt x="511" y="128"/>
                  </a:lnTo>
                  <a:lnTo>
                    <a:pt x="460" y="52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rgbClr val="0ed29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3" name="Group 1"/>
          <p:cNvGrpSpPr/>
          <p:nvPr/>
        </p:nvGrpSpPr>
        <p:grpSpPr>
          <a:xfrm>
            <a:off x="1765080" y="379080"/>
            <a:ext cx="5613480" cy="777960"/>
            <a:chOff x="1765080" y="379080"/>
            <a:chExt cx="5613480" cy="777960"/>
          </a:xfrm>
        </p:grpSpPr>
        <p:sp>
          <p:nvSpPr>
            <p:cNvPr id="1924" name="CustomShape 2"/>
            <p:cNvSpPr/>
            <p:nvPr/>
          </p:nvSpPr>
          <p:spPr>
            <a:xfrm>
              <a:off x="1833120" y="469440"/>
              <a:ext cx="5476320" cy="604800"/>
            </a:xfrm>
            <a:custGeom>
              <a:avLst/>
              <a:gdLst/>
              <a:ahLst/>
              <a:rect l="l" t="t" r="r" b="b"/>
              <a:pathLst>
                <a:path w="277520" h="34573">
                  <a:moveTo>
                    <a:pt x="1" y="1"/>
                  </a:moveTo>
                  <a:lnTo>
                    <a:pt x="1" y="34573"/>
                  </a:lnTo>
                  <a:lnTo>
                    <a:pt x="277519" y="34573"/>
                  </a:lnTo>
                  <a:lnTo>
                    <a:pt x="2775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algn="bl" dir="4206196" dist="142804" rotWithShape="0">
                <a:srgbClr val="000000">
                  <a:alpha val="41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925" name="CustomShape 3"/>
            <p:cNvSpPr/>
            <p:nvPr/>
          </p:nvSpPr>
          <p:spPr>
            <a:xfrm>
              <a:off x="1765080" y="379080"/>
              <a:ext cx="5610240" cy="90360"/>
            </a:xfrm>
            <a:custGeom>
              <a:avLst/>
              <a:gdLst/>
              <a:ahLst/>
              <a:rect l="l" t="t" r="r" b="b"/>
              <a:pathLst>
                <a:path w="285750" h="5174">
                  <a:moveTo>
                    <a:pt x="4469" y="5174"/>
                  </a:moveTo>
                  <a:lnTo>
                    <a:pt x="0" y="0"/>
                  </a:lnTo>
                  <a:lnTo>
                    <a:pt x="285750" y="0"/>
                  </a:lnTo>
                  <a:lnTo>
                    <a:pt x="281987" y="5174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6" name="CustomShape 4"/>
            <p:cNvSpPr/>
            <p:nvPr/>
          </p:nvSpPr>
          <p:spPr>
            <a:xfrm>
              <a:off x="1765080" y="379080"/>
              <a:ext cx="77760" cy="773640"/>
            </a:xfrm>
            <a:custGeom>
              <a:avLst/>
              <a:gdLst/>
              <a:ahLst/>
              <a:rect l="l" t="t" r="r" b="b"/>
              <a:pathLst>
                <a:path w="4469" h="44214">
                  <a:moveTo>
                    <a:pt x="0" y="0"/>
                  </a:moveTo>
                  <a:lnTo>
                    <a:pt x="0" y="44214"/>
                  </a:lnTo>
                  <a:lnTo>
                    <a:pt x="4469" y="39746"/>
                  </a:lnTo>
                  <a:lnTo>
                    <a:pt x="4469" y="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7" name="CustomShape 5"/>
            <p:cNvSpPr/>
            <p:nvPr/>
          </p:nvSpPr>
          <p:spPr>
            <a:xfrm>
              <a:off x="7310160" y="379080"/>
              <a:ext cx="65520" cy="773640"/>
            </a:xfrm>
            <a:custGeom>
              <a:avLst/>
              <a:gdLst/>
              <a:ahLst/>
              <a:rect l="l" t="t" r="r" b="b"/>
              <a:pathLst>
                <a:path w="3763" h="44214">
                  <a:moveTo>
                    <a:pt x="3763" y="0"/>
                  </a:moveTo>
                  <a:lnTo>
                    <a:pt x="0" y="5174"/>
                  </a:lnTo>
                  <a:lnTo>
                    <a:pt x="0" y="39746"/>
                  </a:lnTo>
                  <a:lnTo>
                    <a:pt x="3763" y="44214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8" name="CustomShape 6"/>
            <p:cNvSpPr/>
            <p:nvPr/>
          </p:nvSpPr>
          <p:spPr>
            <a:xfrm>
              <a:off x="1765080" y="1075680"/>
              <a:ext cx="5613480" cy="81360"/>
            </a:xfrm>
            <a:custGeom>
              <a:avLst/>
              <a:gdLst/>
              <a:ahLst/>
              <a:rect l="l" t="t" r="r" b="b"/>
              <a:pathLst>
                <a:path w="224515" h="3268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36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9" name="CustomShape 7"/>
            <p:cNvSpPr/>
            <p:nvPr/>
          </p:nvSpPr>
          <p:spPr>
            <a:xfrm flipH="1" rot="10800000">
              <a:off x="1764720" y="379440"/>
              <a:ext cx="5613480" cy="96120"/>
            </a:xfrm>
            <a:custGeom>
              <a:avLst/>
              <a:gdLst/>
              <a:ahLst/>
              <a:rect l="l" t="t" r="r" b="b"/>
              <a:pathLst>
                <a:path w="224515" h="3268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36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930" name="Group 8"/>
          <p:cNvGrpSpPr/>
          <p:nvPr/>
        </p:nvGrpSpPr>
        <p:grpSpPr>
          <a:xfrm>
            <a:off x="6348240" y="1596960"/>
            <a:ext cx="875160" cy="1014840"/>
            <a:chOff x="6348240" y="1596960"/>
            <a:chExt cx="875160" cy="1014840"/>
          </a:xfrm>
        </p:grpSpPr>
        <p:sp>
          <p:nvSpPr>
            <p:cNvPr id="1931" name="CustomShape 9"/>
            <p:cNvSpPr/>
            <p:nvPr/>
          </p:nvSpPr>
          <p:spPr>
            <a:xfrm>
              <a:off x="6348240" y="1596960"/>
              <a:ext cx="875160" cy="1014840"/>
            </a:xfrm>
            <a:custGeom>
              <a:avLst/>
              <a:gdLst/>
              <a:ahLst/>
              <a:rect l="l" t="t" r="r" b="b"/>
              <a:pathLst>
                <a:path w="26211" h="30366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algn="bl" dir="2384983" dist="47291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932" name="CustomShape 10"/>
            <p:cNvSpPr/>
            <p:nvPr/>
          </p:nvSpPr>
          <p:spPr>
            <a:xfrm>
              <a:off x="6391080" y="1636200"/>
              <a:ext cx="803880" cy="92196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3" name="CustomShape 11"/>
            <p:cNvSpPr/>
            <p:nvPr/>
          </p:nvSpPr>
          <p:spPr>
            <a:xfrm>
              <a:off x="6391080" y="1636200"/>
              <a:ext cx="803880" cy="92196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4" name="CustomShape 12"/>
            <p:cNvSpPr/>
            <p:nvPr/>
          </p:nvSpPr>
          <p:spPr>
            <a:xfrm>
              <a:off x="6433560" y="2558520"/>
              <a:ext cx="729000" cy="3168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5" name="CustomShape 13"/>
            <p:cNvSpPr/>
            <p:nvPr/>
          </p:nvSpPr>
          <p:spPr>
            <a:xfrm>
              <a:off x="6433560" y="2558520"/>
              <a:ext cx="729000" cy="3168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6" name="CustomShape 14"/>
            <p:cNvSpPr/>
            <p:nvPr/>
          </p:nvSpPr>
          <p:spPr>
            <a:xfrm>
              <a:off x="6391080" y="1636200"/>
              <a:ext cx="803880" cy="6732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7" name="CustomShape 15"/>
            <p:cNvSpPr/>
            <p:nvPr/>
          </p:nvSpPr>
          <p:spPr>
            <a:xfrm>
              <a:off x="6391080" y="1636200"/>
              <a:ext cx="803880" cy="6732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938" name="Group 16"/>
          <p:cNvGrpSpPr/>
          <p:nvPr/>
        </p:nvGrpSpPr>
        <p:grpSpPr>
          <a:xfrm>
            <a:off x="1920240" y="1596960"/>
            <a:ext cx="875160" cy="1014840"/>
            <a:chOff x="1920240" y="1596960"/>
            <a:chExt cx="875160" cy="1014840"/>
          </a:xfrm>
        </p:grpSpPr>
        <p:sp>
          <p:nvSpPr>
            <p:cNvPr id="1939" name="CustomShape 17"/>
            <p:cNvSpPr/>
            <p:nvPr/>
          </p:nvSpPr>
          <p:spPr>
            <a:xfrm>
              <a:off x="1920240" y="1596960"/>
              <a:ext cx="875160" cy="1014840"/>
            </a:xfrm>
            <a:custGeom>
              <a:avLst/>
              <a:gdLst/>
              <a:ahLst/>
              <a:rect l="l" t="t" r="r" b="b"/>
              <a:pathLst>
                <a:path w="26211" h="30366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algn="bl" dir="2384983" dist="47291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940" name="CustomShape 18"/>
            <p:cNvSpPr/>
            <p:nvPr/>
          </p:nvSpPr>
          <p:spPr>
            <a:xfrm>
              <a:off x="1963080" y="1636200"/>
              <a:ext cx="803880" cy="92196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1" name="CustomShape 19"/>
            <p:cNvSpPr/>
            <p:nvPr/>
          </p:nvSpPr>
          <p:spPr>
            <a:xfrm>
              <a:off x="1963080" y="1636200"/>
              <a:ext cx="803880" cy="92196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2" name="CustomShape 20"/>
            <p:cNvSpPr/>
            <p:nvPr/>
          </p:nvSpPr>
          <p:spPr>
            <a:xfrm>
              <a:off x="2005560" y="2558520"/>
              <a:ext cx="729000" cy="3168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3" name="CustomShape 21"/>
            <p:cNvSpPr/>
            <p:nvPr/>
          </p:nvSpPr>
          <p:spPr>
            <a:xfrm>
              <a:off x="2005560" y="2558520"/>
              <a:ext cx="729000" cy="3168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4" name="CustomShape 22"/>
            <p:cNvSpPr/>
            <p:nvPr/>
          </p:nvSpPr>
          <p:spPr>
            <a:xfrm>
              <a:off x="1963080" y="1636200"/>
              <a:ext cx="803880" cy="6732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5" name="CustomShape 23"/>
            <p:cNvSpPr/>
            <p:nvPr/>
          </p:nvSpPr>
          <p:spPr>
            <a:xfrm>
              <a:off x="1963080" y="1636200"/>
              <a:ext cx="803880" cy="6732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46" name="TextShape 24"/>
          <p:cNvSpPr txBox="1"/>
          <p:nvPr/>
        </p:nvSpPr>
        <p:spPr>
          <a:xfrm>
            <a:off x="986760" y="2799360"/>
            <a:ext cx="2742120" cy="365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100" spc="-1" strike="noStrike">
                <a:solidFill>
                  <a:srgbClr val="382d4b"/>
                </a:solidFill>
                <a:latin typeface="Fjalla One"/>
                <a:ea typeface="Fjalla One"/>
              </a:rPr>
              <a:t>attractive interface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7" name="TextShape 25"/>
          <p:cNvSpPr txBox="1"/>
          <p:nvPr/>
        </p:nvSpPr>
        <p:spPr>
          <a:xfrm>
            <a:off x="720000" y="539640"/>
            <a:ext cx="7703640" cy="4568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Fjalla One"/>
                <a:ea typeface="Fjalla One"/>
              </a:rPr>
              <a:t>Game Features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8" name="TextShape 26"/>
          <p:cNvSpPr txBox="1"/>
          <p:nvPr/>
        </p:nvSpPr>
        <p:spPr>
          <a:xfrm>
            <a:off x="5414760" y="2799360"/>
            <a:ext cx="2878560" cy="365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100" spc="-1" strike="noStrike">
                <a:solidFill>
                  <a:srgbClr val="382d4b"/>
                </a:solidFill>
                <a:latin typeface="Fjalla One"/>
                <a:ea typeface="Fjalla One"/>
              </a:rPr>
              <a:t>Educational game for kids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9" name="TextShape 27"/>
          <p:cNvSpPr txBox="1"/>
          <p:nvPr/>
        </p:nvSpPr>
        <p:spPr>
          <a:xfrm>
            <a:off x="5234400" y="3157920"/>
            <a:ext cx="3102480" cy="1010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382d4b"/>
                </a:solidFill>
                <a:latin typeface="Chivo"/>
                <a:ea typeface="Chivo"/>
              </a:rPr>
              <a:t>this game also have an educational purpose which is teaching kids how they deal with traffic light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950" name="TextShape 28"/>
          <p:cNvSpPr txBox="1"/>
          <p:nvPr/>
        </p:nvSpPr>
        <p:spPr>
          <a:xfrm>
            <a:off x="806400" y="3157920"/>
            <a:ext cx="3102480" cy="1010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382d4b"/>
                </a:solidFill>
                <a:latin typeface="Chivo"/>
                <a:ea typeface="Chivo"/>
              </a:rPr>
              <a:t>Very attractive interface for any kind of user because it is made mainly for kids</a:t>
            </a:r>
            <a:endParaRPr b="0" lang="en-US" sz="1500" spc="-1" strike="noStrike">
              <a:latin typeface="Arial"/>
            </a:endParaRPr>
          </a:p>
        </p:txBody>
      </p:sp>
      <p:grpSp>
        <p:nvGrpSpPr>
          <p:cNvPr id="1951" name="Group 29"/>
          <p:cNvGrpSpPr/>
          <p:nvPr/>
        </p:nvGrpSpPr>
        <p:grpSpPr>
          <a:xfrm>
            <a:off x="4030200" y="2627640"/>
            <a:ext cx="1083600" cy="2272320"/>
            <a:chOff x="4030200" y="2627640"/>
            <a:chExt cx="1083600" cy="2272320"/>
          </a:xfrm>
        </p:grpSpPr>
        <p:sp>
          <p:nvSpPr>
            <p:cNvPr id="1952" name="CustomShape 30"/>
            <p:cNvSpPr/>
            <p:nvPr/>
          </p:nvSpPr>
          <p:spPr>
            <a:xfrm>
              <a:off x="4210560" y="4789800"/>
              <a:ext cx="722520" cy="110160"/>
            </a:xfrm>
            <a:prstGeom prst="ellipse">
              <a:avLst/>
            </a:prstGeom>
            <a:solidFill>
              <a:srgbClr val="000000">
                <a:alpha val="8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953" name="Google Shape;2707;g13185d10983_0_2574" descr=""/>
            <p:cNvPicPr/>
            <p:nvPr/>
          </p:nvPicPr>
          <p:blipFill>
            <a:blip r:embed="rId1"/>
            <a:stretch/>
          </p:blipFill>
          <p:spPr>
            <a:xfrm>
              <a:off x="4030200" y="2627640"/>
              <a:ext cx="1083600" cy="22190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954" name="Group 31"/>
          <p:cNvGrpSpPr/>
          <p:nvPr/>
        </p:nvGrpSpPr>
        <p:grpSpPr>
          <a:xfrm>
            <a:off x="-153000" y="4244760"/>
            <a:ext cx="1427400" cy="713160"/>
            <a:chOff x="-153000" y="4244760"/>
            <a:chExt cx="1427400" cy="713160"/>
          </a:xfrm>
        </p:grpSpPr>
        <p:sp>
          <p:nvSpPr>
            <p:cNvPr id="1955" name="CustomShape 32"/>
            <p:cNvSpPr/>
            <p:nvPr/>
          </p:nvSpPr>
          <p:spPr>
            <a:xfrm>
              <a:off x="-153000" y="4858560"/>
              <a:ext cx="1427400" cy="99360"/>
            </a:xfrm>
            <a:prstGeom prst="ellipse">
              <a:avLst/>
            </a:prstGeom>
            <a:solidFill>
              <a:srgbClr val="000000">
                <a:alpha val="8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956" name="Google Shape;2710;g13185d10983_0_2574" descr=""/>
            <p:cNvPicPr/>
            <p:nvPr/>
          </p:nvPicPr>
          <p:blipFill>
            <a:blip r:embed="rId2"/>
            <a:stretch/>
          </p:blipFill>
          <p:spPr>
            <a:xfrm>
              <a:off x="-17640" y="4244760"/>
              <a:ext cx="1234800" cy="6598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957" name="CustomShape 33"/>
          <p:cNvSpPr/>
          <p:nvPr/>
        </p:nvSpPr>
        <p:spPr>
          <a:xfrm>
            <a:off x="1739880" y="4779360"/>
            <a:ext cx="1444320" cy="110160"/>
          </a:xfrm>
          <a:prstGeom prst="ellipse">
            <a:avLst/>
          </a:prstGeom>
          <a:solidFill>
            <a:srgbClr val="000000">
              <a:alpha val="8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8" name="CustomShape 34"/>
          <p:cNvSpPr/>
          <p:nvPr/>
        </p:nvSpPr>
        <p:spPr>
          <a:xfrm>
            <a:off x="-2983320" y="4217400"/>
            <a:ext cx="2265480" cy="110160"/>
          </a:xfrm>
          <a:prstGeom prst="ellipse">
            <a:avLst/>
          </a:prstGeom>
          <a:solidFill>
            <a:srgbClr val="000000">
              <a:alpha val="8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959" name="Group 35"/>
          <p:cNvGrpSpPr/>
          <p:nvPr/>
        </p:nvGrpSpPr>
        <p:grpSpPr>
          <a:xfrm>
            <a:off x="2029680" y="1755360"/>
            <a:ext cx="663840" cy="713160"/>
            <a:chOff x="2029680" y="1755360"/>
            <a:chExt cx="663840" cy="713160"/>
          </a:xfrm>
        </p:grpSpPr>
        <p:sp>
          <p:nvSpPr>
            <p:cNvPr id="1960" name="CustomShape 36"/>
            <p:cNvSpPr/>
            <p:nvPr/>
          </p:nvSpPr>
          <p:spPr>
            <a:xfrm>
              <a:off x="2160000" y="2039040"/>
              <a:ext cx="268920" cy="289440"/>
            </a:xfrm>
            <a:custGeom>
              <a:avLst/>
              <a:gdLst/>
              <a:ahLst/>
              <a:rect l="l" t="t" r="r" b="b"/>
              <a:pathLst>
                <a:path w="7233" h="7258">
                  <a:moveTo>
                    <a:pt x="3604" y="0"/>
                  </a:moveTo>
                  <a:lnTo>
                    <a:pt x="1457" y="1687"/>
                  </a:lnTo>
                  <a:lnTo>
                    <a:pt x="1" y="3629"/>
                  </a:lnTo>
                  <a:lnTo>
                    <a:pt x="1457" y="5571"/>
                  </a:lnTo>
                  <a:lnTo>
                    <a:pt x="3604" y="7258"/>
                  </a:lnTo>
                  <a:lnTo>
                    <a:pt x="5699" y="5571"/>
                  </a:lnTo>
                  <a:lnTo>
                    <a:pt x="7233" y="3629"/>
                  </a:lnTo>
                  <a:lnTo>
                    <a:pt x="5699" y="1534"/>
                  </a:lnTo>
                  <a:lnTo>
                    <a:pt x="3604" y="0"/>
                  </a:lnTo>
                  <a:close/>
                </a:path>
              </a:pathLst>
            </a:custGeom>
            <a:solidFill>
              <a:srgbClr val="ebe6f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1" name="CustomShape 37"/>
            <p:cNvSpPr/>
            <p:nvPr/>
          </p:nvSpPr>
          <p:spPr>
            <a:xfrm>
              <a:off x="2268360" y="2157480"/>
              <a:ext cx="160560" cy="171360"/>
            </a:xfrm>
            <a:custGeom>
              <a:avLst/>
              <a:gdLst/>
              <a:ahLst/>
              <a:rect l="l" t="t" r="r" b="b"/>
              <a:pathLst>
                <a:path w="4320" h="4294">
                  <a:moveTo>
                    <a:pt x="3630" y="1"/>
                  </a:moveTo>
                  <a:lnTo>
                    <a:pt x="1" y="3578"/>
                  </a:lnTo>
                  <a:lnTo>
                    <a:pt x="691" y="4294"/>
                  </a:lnTo>
                  <a:lnTo>
                    <a:pt x="4320" y="665"/>
                  </a:lnTo>
                  <a:lnTo>
                    <a:pt x="3630" y="1"/>
                  </a:lnTo>
                  <a:close/>
                </a:path>
              </a:pathLst>
            </a:custGeom>
            <a:solidFill>
              <a:srgbClr val="ebe6f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2" name="CustomShape 38"/>
            <p:cNvSpPr/>
            <p:nvPr/>
          </p:nvSpPr>
          <p:spPr>
            <a:xfrm>
              <a:off x="2029680" y="1900440"/>
              <a:ext cx="264240" cy="283320"/>
            </a:xfrm>
            <a:custGeom>
              <a:avLst/>
              <a:gdLst/>
              <a:ahLst/>
              <a:rect l="l" t="t" r="r" b="b"/>
              <a:pathLst>
                <a:path w="7105" h="7105">
                  <a:moveTo>
                    <a:pt x="3502" y="0"/>
                  </a:moveTo>
                  <a:lnTo>
                    <a:pt x="3374" y="26"/>
                  </a:lnTo>
                  <a:lnTo>
                    <a:pt x="3246" y="102"/>
                  </a:lnTo>
                  <a:lnTo>
                    <a:pt x="103" y="3245"/>
                  </a:lnTo>
                  <a:lnTo>
                    <a:pt x="26" y="3373"/>
                  </a:lnTo>
                  <a:lnTo>
                    <a:pt x="1" y="3475"/>
                  </a:lnTo>
                  <a:lnTo>
                    <a:pt x="26" y="3603"/>
                  </a:lnTo>
                  <a:lnTo>
                    <a:pt x="103" y="3731"/>
                  </a:lnTo>
                  <a:lnTo>
                    <a:pt x="3502" y="7104"/>
                  </a:lnTo>
                  <a:lnTo>
                    <a:pt x="7105" y="3475"/>
                  </a:lnTo>
                  <a:lnTo>
                    <a:pt x="3732" y="102"/>
                  </a:lnTo>
                  <a:lnTo>
                    <a:pt x="3604" y="26"/>
                  </a:lnTo>
                  <a:lnTo>
                    <a:pt x="3502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3" name="CustomShape 39"/>
            <p:cNvSpPr/>
            <p:nvPr/>
          </p:nvSpPr>
          <p:spPr>
            <a:xfrm>
              <a:off x="2029680" y="2184120"/>
              <a:ext cx="264240" cy="284400"/>
            </a:xfrm>
            <a:custGeom>
              <a:avLst/>
              <a:gdLst/>
              <a:ahLst/>
              <a:rect l="l" t="t" r="r" b="b"/>
              <a:pathLst>
                <a:path w="7105" h="7130">
                  <a:moveTo>
                    <a:pt x="3502" y="0"/>
                  </a:moveTo>
                  <a:lnTo>
                    <a:pt x="103" y="3399"/>
                  </a:lnTo>
                  <a:lnTo>
                    <a:pt x="26" y="3501"/>
                  </a:lnTo>
                  <a:lnTo>
                    <a:pt x="1" y="3629"/>
                  </a:lnTo>
                  <a:lnTo>
                    <a:pt x="26" y="3757"/>
                  </a:lnTo>
                  <a:lnTo>
                    <a:pt x="103" y="3859"/>
                  </a:lnTo>
                  <a:lnTo>
                    <a:pt x="3246" y="7028"/>
                  </a:lnTo>
                  <a:lnTo>
                    <a:pt x="3374" y="7104"/>
                  </a:lnTo>
                  <a:lnTo>
                    <a:pt x="3502" y="7130"/>
                  </a:lnTo>
                  <a:lnTo>
                    <a:pt x="3604" y="7104"/>
                  </a:lnTo>
                  <a:lnTo>
                    <a:pt x="3732" y="7028"/>
                  </a:lnTo>
                  <a:lnTo>
                    <a:pt x="7105" y="3629"/>
                  </a:lnTo>
                  <a:lnTo>
                    <a:pt x="3502" y="0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4" name="CustomShape 40"/>
            <p:cNvSpPr/>
            <p:nvPr/>
          </p:nvSpPr>
          <p:spPr>
            <a:xfrm>
              <a:off x="2429280" y="1755360"/>
              <a:ext cx="264240" cy="283320"/>
            </a:xfrm>
            <a:custGeom>
              <a:avLst/>
              <a:gdLst/>
              <a:ahLst/>
              <a:rect l="l" t="t" r="r" b="b"/>
              <a:pathLst>
                <a:path w="7105" h="7105">
                  <a:moveTo>
                    <a:pt x="3629" y="0"/>
                  </a:moveTo>
                  <a:lnTo>
                    <a:pt x="3501" y="26"/>
                  </a:lnTo>
                  <a:lnTo>
                    <a:pt x="3399" y="103"/>
                  </a:lnTo>
                  <a:lnTo>
                    <a:pt x="1" y="3501"/>
                  </a:lnTo>
                  <a:lnTo>
                    <a:pt x="1636" y="5597"/>
                  </a:lnTo>
                  <a:lnTo>
                    <a:pt x="3629" y="7104"/>
                  </a:lnTo>
                  <a:lnTo>
                    <a:pt x="7028" y="3731"/>
                  </a:lnTo>
                  <a:lnTo>
                    <a:pt x="7079" y="3603"/>
                  </a:lnTo>
                  <a:lnTo>
                    <a:pt x="7105" y="3501"/>
                  </a:lnTo>
                  <a:lnTo>
                    <a:pt x="7079" y="3373"/>
                  </a:lnTo>
                  <a:lnTo>
                    <a:pt x="7028" y="3271"/>
                  </a:lnTo>
                  <a:lnTo>
                    <a:pt x="3859" y="103"/>
                  </a:lnTo>
                  <a:lnTo>
                    <a:pt x="3757" y="26"/>
                  </a:lnTo>
                  <a:lnTo>
                    <a:pt x="36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5" name="CustomShape 41"/>
            <p:cNvSpPr/>
            <p:nvPr/>
          </p:nvSpPr>
          <p:spPr>
            <a:xfrm>
              <a:off x="2293920" y="1895040"/>
              <a:ext cx="269640" cy="288720"/>
            </a:xfrm>
            <a:custGeom>
              <a:avLst/>
              <a:gdLst/>
              <a:ahLst/>
              <a:rect l="l" t="t" r="r" b="b"/>
              <a:pathLst>
                <a:path w="7259" h="7233">
                  <a:moveTo>
                    <a:pt x="3630" y="0"/>
                  </a:moveTo>
                  <a:lnTo>
                    <a:pt x="1" y="3603"/>
                  </a:lnTo>
                  <a:lnTo>
                    <a:pt x="3630" y="7232"/>
                  </a:lnTo>
                  <a:lnTo>
                    <a:pt x="7258" y="3603"/>
                  </a:lnTo>
                  <a:lnTo>
                    <a:pt x="3630" y="0"/>
                  </a:lnTo>
                  <a:close/>
                </a:path>
              </a:pathLst>
            </a:custGeom>
            <a:solidFill>
              <a:srgbClr val="26a6f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6" name="CustomShape 42"/>
            <p:cNvSpPr/>
            <p:nvPr/>
          </p:nvSpPr>
          <p:spPr>
            <a:xfrm>
              <a:off x="2293920" y="1895040"/>
              <a:ext cx="269640" cy="288720"/>
            </a:xfrm>
            <a:custGeom>
              <a:avLst/>
              <a:gdLst/>
              <a:ahLst/>
              <a:rect l="l" t="t" r="r" b="b"/>
              <a:pathLst>
                <a:path w="7259" h="7233">
                  <a:moveTo>
                    <a:pt x="1" y="3603"/>
                  </a:moveTo>
                  <a:lnTo>
                    <a:pt x="2965" y="6568"/>
                  </a:lnTo>
                  <a:lnTo>
                    <a:pt x="2965" y="6568"/>
                  </a:lnTo>
                  <a:lnTo>
                    <a:pt x="1" y="3603"/>
                  </a:lnTo>
                  <a:close/>
                  <a:moveTo>
                    <a:pt x="3630" y="0"/>
                  </a:moveTo>
                  <a:lnTo>
                    <a:pt x="6568" y="2939"/>
                  </a:lnTo>
                  <a:lnTo>
                    <a:pt x="2965" y="6568"/>
                  </a:lnTo>
                  <a:lnTo>
                    <a:pt x="2965" y="6568"/>
                  </a:lnTo>
                  <a:lnTo>
                    <a:pt x="3630" y="7232"/>
                  </a:lnTo>
                  <a:lnTo>
                    <a:pt x="7258" y="3603"/>
                  </a:lnTo>
                  <a:lnTo>
                    <a:pt x="3630" y="0"/>
                  </a:lnTo>
                  <a:close/>
                </a:path>
              </a:pathLst>
            </a:custGeom>
            <a:solidFill>
              <a:srgbClr val="26a6f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7" name="CustomShape 43"/>
            <p:cNvSpPr/>
            <p:nvPr/>
          </p:nvSpPr>
          <p:spPr>
            <a:xfrm>
              <a:off x="2293920" y="2184120"/>
              <a:ext cx="264960" cy="284400"/>
            </a:xfrm>
            <a:custGeom>
              <a:avLst/>
              <a:gdLst/>
              <a:ahLst/>
              <a:rect l="l" t="t" r="r" b="b"/>
              <a:pathLst>
                <a:path w="7131" h="7130">
                  <a:moveTo>
                    <a:pt x="3630" y="0"/>
                  </a:moveTo>
                  <a:lnTo>
                    <a:pt x="1" y="3629"/>
                  </a:lnTo>
                  <a:lnTo>
                    <a:pt x="3400" y="7028"/>
                  </a:lnTo>
                  <a:lnTo>
                    <a:pt x="3502" y="7104"/>
                  </a:lnTo>
                  <a:lnTo>
                    <a:pt x="3630" y="7130"/>
                  </a:lnTo>
                  <a:lnTo>
                    <a:pt x="3757" y="7104"/>
                  </a:lnTo>
                  <a:lnTo>
                    <a:pt x="3860" y="7028"/>
                  </a:lnTo>
                  <a:lnTo>
                    <a:pt x="7028" y="3859"/>
                  </a:lnTo>
                  <a:lnTo>
                    <a:pt x="7105" y="3757"/>
                  </a:lnTo>
                  <a:lnTo>
                    <a:pt x="7130" y="3629"/>
                  </a:lnTo>
                  <a:lnTo>
                    <a:pt x="7105" y="3501"/>
                  </a:lnTo>
                  <a:lnTo>
                    <a:pt x="7028" y="3399"/>
                  </a:lnTo>
                  <a:lnTo>
                    <a:pt x="3630" y="0"/>
                  </a:lnTo>
                  <a:close/>
                </a:path>
              </a:pathLst>
            </a:custGeom>
            <a:solidFill>
              <a:srgbClr val="ffbe3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8" name="CustomShape 44"/>
            <p:cNvSpPr/>
            <p:nvPr/>
          </p:nvSpPr>
          <p:spPr>
            <a:xfrm>
              <a:off x="2211480" y="2106360"/>
              <a:ext cx="19800" cy="154800"/>
            </a:xfrm>
            <a:custGeom>
              <a:avLst/>
              <a:gdLst/>
              <a:ahLst/>
              <a:rect l="l" t="t" r="r" b="b"/>
              <a:pathLst>
                <a:path w="538" h="3885">
                  <a:moveTo>
                    <a:pt x="537" y="0"/>
                  </a:moveTo>
                  <a:lnTo>
                    <a:pt x="1" y="562"/>
                  </a:lnTo>
                  <a:lnTo>
                    <a:pt x="1" y="3348"/>
                  </a:lnTo>
                  <a:lnTo>
                    <a:pt x="537" y="3884"/>
                  </a:lnTo>
                  <a:lnTo>
                    <a:pt x="537" y="0"/>
                  </a:lnTo>
                  <a:close/>
                </a:path>
              </a:pathLst>
            </a:custGeom>
            <a:solidFill>
              <a:srgbClr val="ac519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9" name="CustomShape 45"/>
            <p:cNvSpPr/>
            <p:nvPr/>
          </p:nvSpPr>
          <p:spPr>
            <a:xfrm>
              <a:off x="2259720" y="2054520"/>
              <a:ext cx="19800" cy="258840"/>
            </a:xfrm>
            <a:custGeom>
              <a:avLst/>
              <a:gdLst/>
              <a:ahLst/>
              <a:rect l="l" t="t" r="r" b="b"/>
              <a:pathLst>
                <a:path w="538" h="6492">
                  <a:moveTo>
                    <a:pt x="537" y="1"/>
                  </a:moveTo>
                  <a:lnTo>
                    <a:pt x="1" y="563"/>
                  </a:lnTo>
                  <a:lnTo>
                    <a:pt x="1" y="5955"/>
                  </a:lnTo>
                  <a:lnTo>
                    <a:pt x="537" y="6492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rgbClr val="ac519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70" name="CustomShape 46"/>
            <p:cNvSpPr/>
            <p:nvPr/>
          </p:nvSpPr>
          <p:spPr>
            <a:xfrm>
              <a:off x="2308320" y="2054520"/>
              <a:ext cx="20520" cy="258840"/>
            </a:xfrm>
            <a:custGeom>
              <a:avLst/>
              <a:gdLst/>
              <a:ahLst/>
              <a:rect l="l" t="t" r="r" b="b"/>
              <a:pathLst>
                <a:path w="563" h="6492">
                  <a:moveTo>
                    <a:pt x="0" y="1"/>
                  </a:moveTo>
                  <a:lnTo>
                    <a:pt x="0" y="6492"/>
                  </a:lnTo>
                  <a:lnTo>
                    <a:pt x="562" y="5955"/>
                  </a:lnTo>
                  <a:lnTo>
                    <a:pt x="562" y="5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c519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71" name="CustomShape 47"/>
            <p:cNvSpPr/>
            <p:nvPr/>
          </p:nvSpPr>
          <p:spPr>
            <a:xfrm>
              <a:off x="2356920" y="2106360"/>
              <a:ext cx="20520" cy="154800"/>
            </a:xfrm>
            <a:custGeom>
              <a:avLst/>
              <a:gdLst/>
              <a:ahLst/>
              <a:rect l="l" t="t" r="r" b="b"/>
              <a:pathLst>
                <a:path w="563" h="3885">
                  <a:moveTo>
                    <a:pt x="0" y="0"/>
                  </a:moveTo>
                  <a:lnTo>
                    <a:pt x="0" y="3884"/>
                  </a:lnTo>
                  <a:lnTo>
                    <a:pt x="563" y="3348"/>
                  </a:lnTo>
                  <a:lnTo>
                    <a:pt x="563" y="5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519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72" name="CustomShape 48"/>
            <p:cNvSpPr/>
            <p:nvPr/>
          </p:nvSpPr>
          <p:spPr>
            <a:xfrm>
              <a:off x="2268360" y="2288160"/>
              <a:ext cx="11160" cy="25200"/>
            </a:xfrm>
            <a:custGeom>
              <a:avLst/>
              <a:gdLst/>
              <a:ahLst/>
              <a:rect l="l" t="t" r="r" b="b"/>
              <a:pathLst>
                <a:path w="308" h="640">
                  <a:moveTo>
                    <a:pt x="307" y="1"/>
                  </a:moveTo>
                  <a:lnTo>
                    <a:pt x="1" y="307"/>
                  </a:lnTo>
                  <a:lnTo>
                    <a:pt x="307" y="640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rgbClr val="ac519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73" name="CustomShape 49"/>
            <p:cNvSpPr/>
            <p:nvPr/>
          </p:nvSpPr>
          <p:spPr>
            <a:xfrm>
              <a:off x="2308320" y="2236320"/>
              <a:ext cx="20520" cy="77400"/>
            </a:xfrm>
            <a:custGeom>
              <a:avLst/>
              <a:gdLst/>
              <a:ahLst/>
              <a:rect l="l" t="t" r="r" b="b"/>
              <a:pathLst>
                <a:path w="563" h="1943">
                  <a:moveTo>
                    <a:pt x="562" y="0"/>
                  </a:moveTo>
                  <a:lnTo>
                    <a:pt x="0" y="563"/>
                  </a:lnTo>
                  <a:lnTo>
                    <a:pt x="0" y="1943"/>
                  </a:lnTo>
                  <a:lnTo>
                    <a:pt x="562" y="1406"/>
                  </a:lnTo>
                  <a:lnTo>
                    <a:pt x="562" y="0"/>
                  </a:lnTo>
                  <a:close/>
                </a:path>
              </a:pathLst>
            </a:custGeom>
            <a:solidFill>
              <a:srgbClr val="ac519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74" name="CustomShape 50"/>
            <p:cNvSpPr/>
            <p:nvPr/>
          </p:nvSpPr>
          <p:spPr>
            <a:xfrm>
              <a:off x="2356920" y="2185200"/>
              <a:ext cx="20520" cy="76320"/>
            </a:xfrm>
            <a:custGeom>
              <a:avLst/>
              <a:gdLst/>
              <a:ahLst/>
              <a:rect l="l" t="t" r="r" b="b"/>
              <a:pathLst>
                <a:path w="563" h="1918">
                  <a:moveTo>
                    <a:pt x="563" y="1"/>
                  </a:moveTo>
                  <a:lnTo>
                    <a:pt x="0" y="537"/>
                  </a:lnTo>
                  <a:lnTo>
                    <a:pt x="0" y="1917"/>
                  </a:lnTo>
                  <a:lnTo>
                    <a:pt x="563" y="1381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ac519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975" name="Group 51"/>
          <p:cNvGrpSpPr/>
          <p:nvPr/>
        </p:nvGrpSpPr>
        <p:grpSpPr>
          <a:xfrm>
            <a:off x="6472080" y="1755360"/>
            <a:ext cx="627840" cy="587520"/>
            <a:chOff x="6472080" y="1755360"/>
            <a:chExt cx="627840" cy="587520"/>
          </a:xfrm>
        </p:grpSpPr>
        <p:sp>
          <p:nvSpPr>
            <p:cNvPr id="1976" name="CustomShape 52"/>
            <p:cNvSpPr/>
            <p:nvPr/>
          </p:nvSpPr>
          <p:spPr>
            <a:xfrm>
              <a:off x="6547680" y="1755360"/>
              <a:ext cx="51120" cy="120600"/>
            </a:xfrm>
            <a:custGeom>
              <a:avLst/>
              <a:gdLst/>
              <a:ahLst/>
              <a:rect l="l" t="t" r="r" b="b"/>
              <a:pathLst>
                <a:path w="1458" h="2735">
                  <a:moveTo>
                    <a:pt x="588" y="0"/>
                  </a:moveTo>
                  <a:lnTo>
                    <a:pt x="435" y="51"/>
                  </a:lnTo>
                  <a:lnTo>
                    <a:pt x="333" y="103"/>
                  </a:lnTo>
                  <a:lnTo>
                    <a:pt x="205" y="205"/>
                  </a:lnTo>
                  <a:lnTo>
                    <a:pt x="128" y="307"/>
                  </a:lnTo>
                  <a:lnTo>
                    <a:pt x="52" y="435"/>
                  </a:lnTo>
                  <a:lnTo>
                    <a:pt x="26" y="563"/>
                  </a:lnTo>
                  <a:lnTo>
                    <a:pt x="1" y="716"/>
                  </a:lnTo>
                  <a:lnTo>
                    <a:pt x="1" y="2019"/>
                  </a:lnTo>
                  <a:lnTo>
                    <a:pt x="26" y="2172"/>
                  </a:lnTo>
                  <a:lnTo>
                    <a:pt x="52" y="2300"/>
                  </a:lnTo>
                  <a:lnTo>
                    <a:pt x="128" y="2428"/>
                  </a:lnTo>
                  <a:lnTo>
                    <a:pt x="205" y="2530"/>
                  </a:lnTo>
                  <a:lnTo>
                    <a:pt x="333" y="2607"/>
                  </a:lnTo>
                  <a:lnTo>
                    <a:pt x="435" y="2684"/>
                  </a:lnTo>
                  <a:lnTo>
                    <a:pt x="588" y="2735"/>
                  </a:lnTo>
                  <a:lnTo>
                    <a:pt x="869" y="2735"/>
                  </a:lnTo>
                  <a:lnTo>
                    <a:pt x="1023" y="2684"/>
                  </a:lnTo>
                  <a:lnTo>
                    <a:pt x="1151" y="2607"/>
                  </a:lnTo>
                  <a:lnTo>
                    <a:pt x="1253" y="2530"/>
                  </a:lnTo>
                  <a:lnTo>
                    <a:pt x="1329" y="2428"/>
                  </a:lnTo>
                  <a:lnTo>
                    <a:pt x="1406" y="2300"/>
                  </a:lnTo>
                  <a:lnTo>
                    <a:pt x="1457" y="2172"/>
                  </a:lnTo>
                  <a:lnTo>
                    <a:pt x="1457" y="2019"/>
                  </a:lnTo>
                  <a:lnTo>
                    <a:pt x="1457" y="716"/>
                  </a:lnTo>
                  <a:lnTo>
                    <a:pt x="1457" y="563"/>
                  </a:lnTo>
                  <a:lnTo>
                    <a:pt x="1406" y="435"/>
                  </a:lnTo>
                  <a:lnTo>
                    <a:pt x="1329" y="307"/>
                  </a:lnTo>
                  <a:lnTo>
                    <a:pt x="1253" y="205"/>
                  </a:lnTo>
                  <a:lnTo>
                    <a:pt x="1151" y="103"/>
                  </a:lnTo>
                  <a:lnTo>
                    <a:pt x="1023" y="51"/>
                  </a:lnTo>
                  <a:lnTo>
                    <a:pt x="869" y="0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77" name="CustomShape 53"/>
            <p:cNvSpPr/>
            <p:nvPr/>
          </p:nvSpPr>
          <p:spPr>
            <a:xfrm>
              <a:off x="6560280" y="1755360"/>
              <a:ext cx="38520" cy="120600"/>
            </a:xfrm>
            <a:custGeom>
              <a:avLst/>
              <a:gdLst/>
              <a:ahLst/>
              <a:rect l="l" t="t" r="r" b="b"/>
              <a:pathLst>
                <a:path w="1100" h="2735">
                  <a:moveTo>
                    <a:pt x="384" y="0"/>
                  </a:moveTo>
                  <a:lnTo>
                    <a:pt x="179" y="26"/>
                  </a:lnTo>
                  <a:lnTo>
                    <a:pt x="0" y="77"/>
                  </a:lnTo>
                  <a:lnTo>
                    <a:pt x="154" y="205"/>
                  </a:lnTo>
                  <a:lnTo>
                    <a:pt x="281" y="358"/>
                  </a:lnTo>
                  <a:lnTo>
                    <a:pt x="358" y="537"/>
                  </a:lnTo>
                  <a:lnTo>
                    <a:pt x="384" y="716"/>
                  </a:lnTo>
                  <a:lnTo>
                    <a:pt x="384" y="2019"/>
                  </a:lnTo>
                  <a:lnTo>
                    <a:pt x="358" y="2198"/>
                  </a:lnTo>
                  <a:lnTo>
                    <a:pt x="281" y="2377"/>
                  </a:lnTo>
                  <a:lnTo>
                    <a:pt x="154" y="2530"/>
                  </a:lnTo>
                  <a:lnTo>
                    <a:pt x="0" y="2658"/>
                  </a:lnTo>
                  <a:lnTo>
                    <a:pt x="179" y="2709"/>
                  </a:lnTo>
                  <a:lnTo>
                    <a:pt x="384" y="2735"/>
                  </a:lnTo>
                  <a:lnTo>
                    <a:pt x="511" y="2735"/>
                  </a:lnTo>
                  <a:lnTo>
                    <a:pt x="665" y="2684"/>
                  </a:lnTo>
                  <a:lnTo>
                    <a:pt x="793" y="2607"/>
                  </a:lnTo>
                  <a:lnTo>
                    <a:pt x="895" y="2530"/>
                  </a:lnTo>
                  <a:lnTo>
                    <a:pt x="971" y="2428"/>
                  </a:lnTo>
                  <a:lnTo>
                    <a:pt x="1048" y="2300"/>
                  </a:lnTo>
                  <a:lnTo>
                    <a:pt x="1099" y="2172"/>
                  </a:lnTo>
                  <a:lnTo>
                    <a:pt x="1099" y="2019"/>
                  </a:lnTo>
                  <a:lnTo>
                    <a:pt x="1099" y="716"/>
                  </a:lnTo>
                  <a:lnTo>
                    <a:pt x="1099" y="563"/>
                  </a:lnTo>
                  <a:lnTo>
                    <a:pt x="1048" y="435"/>
                  </a:lnTo>
                  <a:lnTo>
                    <a:pt x="971" y="307"/>
                  </a:lnTo>
                  <a:lnTo>
                    <a:pt x="895" y="205"/>
                  </a:lnTo>
                  <a:lnTo>
                    <a:pt x="793" y="103"/>
                  </a:lnTo>
                  <a:lnTo>
                    <a:pt x="665" y="51"/>
                  </a:lnTo>
                  <a:lnTo>
                    <a:pt x="511" y="0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78" name="CustomShape 54"/>
            <p:cNvSpPr/>
            <p:nvPr/>
          </p:nvSpPr>
          <p:spPr>
            <a:xfrm>
              <a:off x="6973200" y="1755360"/>
              <a:ext cx="51120" cy="120600"/>
            </a:xfrm>
            <a:custGeom>
              <a:avLst/>
              <a:gdLst/>
              <a:ahLst/>
              <a:rect l="l" t="t" r="r" b="b"/>
              <a:pathLst>
                <a:path w="1458" h="2735">
                  <a:moveTo>
                    <a:pt x="589" y="0"/>
                  </a:moveTo>
                  <a:lnTo>
                    <a:pt x="435" y="51"/>
                  </a:lnTo>
                  <a:lnTo>
                    <a:pt x="307" y="103"/>
                  </a:lnTo>
                  <a:lnTo>
                    <a:pt x="205" y="205"/>
                  </a:lnTo>
                  <a:lnTo>
                    <a:pt x="129" y="307"/>
                  </a:lnTo>
                  <a:lnTo>
                    <a:pt x="52" y="435"/>
                  </a:lnTo>
                  <a:lnTo>
                    <a:pt x="1" y="563"/>
                  </a:lnTo>
                  <a:lnTo>
                    <a:pt x="1" y="716"/>
                  </a:lnTo>
                  <a:lnTo>
                    <a:pt x="1" y="2019"/>
                  </a:lnTo>
                  <a:lnTo>
                    <a:pt x="1" y="2172"/>
                  </a:lnTo>
                  <a:lnTo>
                    <a:pt x="52" y="2300"/>
                  </a:lnTo>
                  <a:lnTo>
                    <a:pt x="129" y="2428"/>
                  </a:lnTo>
                  <a:lnTo>
                    <a:pt x="205" y="2530"/>
                  </a:lnTo>
                  <a:lnTo>
                    <a:pt x="307" y="2607"/>
                  </a:lnTo>
                  <a:lnTo>
                    <a:pt x="435" y="2684"/>
                  </a:lnTo>
                  <a:lnTo>
                    <a:pt x="589" y="2735"/>
                  </a:lnTo>
                  <a:lnTo>
                    <a:pt x="870" y="2735"/>
                  </a:lnTo>
                  <a:lnTo>
                    <a:pt x="997" y="2684"/>
                  </a:lnTo>
                  <a:lnTo>
                    <a:pt x="1125" y="2607"/>
                  </a:lnTo>
                  <a:lnTo>
                    <a:pt x="1253" y="2530"/>
                  </a:lnTo>
                  <a:lnTo>
                    <a:pt x="1330" y="2428"/>
                  </a:lnTo>
                  <a:lnTo>
                    <a:pt x="1406" y="2300"/>
                  </a:lnTo>
                  <a:lnTo>
                    <a:pt x="1432" y="2172"/>
                  </a:lnTo>
                  <a:lnTo>
                    <a:pt x="1457" y="2019"/>
                  </a:lnTo>
                  <a:lnTo>
                    <a:pt x="1457" y="716"/>
                  </a:lnTo>
                  <a:lnTo>
                    <a:pt x="1432" y="563"/>
                  </a:lnTo>
                  <a:lnTo>
                    <a:pt x="1406" y="435"/>
                  </a:lnTo>
                  <a:lnTo>
                    <a:pt x="1330" y="307"/>
                  </a:lnTo>
                  <a:lnTo>
                    <a:pt x="1253" y="205"/>
                  </a:lnTo>
                  <a:lnTo>
                    <a:pt x="1125" y="103"/>
                  </a:lnTo>
                  <a:lnTo>
                    <a:pt x="997" y="51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79" name="CustomShape 55"/>
            <p:cNvSpPr/>
            <p:nvPr/>
          </p:nvSpPr>
          <p:spPr>
            <a:xfrm>
              <a:off x="6985800" y="1755360"/>
              <a:ext cx="38520" cy="120600"/>
            </a:xfrm>
            <a:custGeom>
              <a:avLst/>
              <a:gdLst/>
              <a:ahLst/>
              <a:rect l="l" t="t" r="r" b="b"/>
              <a:pathLst>
                <a:path w="1100" h="2735">
                  <a:moveTo>
                    <a:pt x="358" y="0"/>
                  </a:moveTo>
                  <a:lnTo>
                    <a:pt x="179" y="26"/>
                  </a:lnTo>
                  <a:lnTo>
                    <a:pt x="1" y="77"/>
                  </a:lnTo>
                  <a:lnTo>
                    <a:pt x="154" y="205"/>
                  </a:lnTo>
                  <a:lnTo>
                    <a:pt x="256" y="358"/>
                  </a:lnTo>
                  <a:lnTo>
                    <a:pt x="333" y="537"/>
                  </a:lnTo>
                  <a:lnTo>
                    <a:pt x="358" y="716"/>
                  </a:lnTo>
                  <a:lnTo>
                    <a:pt x="358" y="2019"/>
                  </a:lnTo>
                  <a:lnTo>
                    <a:pt x="333" y="2198"/>
                  </a:lnTo>
                  <a:lnTo>
                    <a:pt x="256" y="2377"/>
                  </a:lnTo>
                  <a:lnTo>
                    <a:pt x="154" y="2530"/>
                  </a:lnTo>
                  <a:lnTo>
                    <a:pt x="1" y="2658"/>
                  </a:lnTo>
                  <a:lnTo>
                    <a:pt x="179" y="2709"/>
                  </a:lnTo>
                  <a:lnTo>
                    <a:pt x="358" y="2735"/>
                  </a:lnTo>
                  <a:lnTo>
                    <a:pt x="512" y="2735"/>
                  </a:lnTo>
                  <a:lnTo>
                    <a:pt x="639" y="2684"/>
                  </a:lnTo>
                  <a:lnTo>
                    <a:pt x="767" y="2607"/>
                  </a:lnTo>
                  <a:lnTo>
                    <a:pt x="895" y="2530"/>
                  </a:lnTo>
                  <a:lnTo>
                    <a:pt x="972" y="2428"/>
                  </a:lnTo>
                  <a:lnTo>
                    <a:pt x="1048" y="2300"/>
                  </a:lnTo>
                  <a:lnTo>
                    <a:pt x="1074" y="2172"/>
                  </a:lnTo>
                  <a:lnTo>
                    <a:pt x="1099" y="2019"/>
                  </a:lnTo>
                  <a:lnTo>
                    <a:pt x="1099" y="716"/>
                  </a:lnTo>
                  <a:lnTo>
                    <a:pt x="1074" y="563"/>
                  </a:lnTo>
                  <a:lnTo>
                    <a:pt x="1048" y="435"/>
                  </a:lnTo>
                  <a:lnTo>
                    <a:pt x="972" y="307"/>
                  </a:lnTo>
                  <a:lnTo>
                    <a:pt x="895" y="205"/>
                  </a:lnTo>
                  <a:lnTo>
                    <a:pt x="767" y="103"/>
                  </a:lnTo>
                  <a:lnTo>
                    <a:pt x="639" y="51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0" name="CustomShape 56"/>
            <p:cNvSpPr/>
            <p:nvPr/>
          </p:nvSpPr>
          <p:spPr>
            <a:xfrm>
              <a:off x="6491880" y="1835280"/>
              <a:ext cx="588960" cy="454680"/>
            </a:xfrm>
            <a:custGeom>
              <a:avLst/>
              <a:gdLst/>
              <a:ahLst/>
              <a:rect l="l" t="t" r="r" b="b"/>
              <a:pathLst>
                <a:path w="16739" h="10300">
                  <a:moveTo>
                    <a:pt x="486" y="1"/>
                  </a:moveTo>
                  <a:lnTo>
                    <a:pt x="358" y="52"/>
                  </a:lnTo>
                  <a:lnTo>
                    <a:pt x="256" y="103"/>
                  </a:lnTo>
                  <a:lnTo>
                    <a:pt x="179" y="180"/>
                  </a:lnTo>
                  <a:lnTo>
                    <a:pt x="102" y="256"/>
                  </a:lnTo>
                  <a:lnTo>
                    <a:pt x="51" y="384"/>
                  </a:lnTo>
                  <a:lnTo>
                    <a:pt x="0" y="486"/>
                  </a:lnTo>
                  <a:lnTo>
                    <a:pt x="0" y="614"/>
                  </a:lnTo>
                  <a:lnTo>
                    <a:pt x="0" y="10299"/>
                  </a:lnTo>
                  <a:lnTo>
                    <a:pt x="16738" y="10299"/>
                  </a:lnTo>
                  <a:lnTo>
                    <a:pt x="16738" y="614"/>
                  </a:lnTo>
                  <a:lnTo>
                    <a:pt x="16713" y="486"/>
                  </a:lnTo>
                  <a:lnTo>
                    <a:pt x="16687" y="384"/>
                  </a:lnTo>
                  <a:lnTo>
                    <a:pt x="16636" y="256"/>
                  </a:lnTo>
                  <a:lnTo>
                    <a:pt x="16559" y="180"/>
                  </a:lnTo>
                  <a:lnTo>
                    <a:pt x="16457" y="103"/>
                  </a:lnTo>
                  <a:lnTo>
                    <a:pt x="16355" y="52"/>
                  </a:lnTo>
                  <a:lnTo>
                    <a:pt x="16227" y="1"/>
                  </a:lnTo>
                  <a:close/>
                </a:path>
              </a:pathLst>
            </a:custGeom>
            <a:solidFill>
              <a:srgbClr val="0ed29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1" name="CustomShape 57"/>
            <p:cNvSpPr/>
            <p:nvPr/>
          </p:nvSpPr>
          <p:spPr>
            <a:xfrm>
              <a:off x="6916320" y="2225880"/>
              <a:ext cx="164520" cy="76320"/>
            </a:xfrm>
            <a:custGeom>
              <a:avLst/>
              <a:gdLst/>
              <a:ahLst/>
              <a:rect l="l" t="t" r="r" b="b"/>
              <a:pathLst>
                <a:path w="4678" h="1739">
                  <a:moveTo>
                    <a:pt x="512" y="1"/>
                  </a:moveTo>
                  <a:lnTo>
                    <a:pt x="410" y="26"/>
                  </a:lnTo>
                  <a:lnTo>
                    <a:pt x="308" y="52"/>
                  </a:lnTo>
                  <a:lnTo>
                    <a:pt x="231" y="103"/>
                  </a:lnTo>
                  <a:lnTo>
                    <a:pt x="154" y="154"/>
                  </a:lnTo>
                  <a:lnTo>
                    <a:pt x="78" y="231"/>
                  </a:lnTo>
                  <a:lnTo>
                    <a:pt x="26" y="307"/>
                  </a:lnTo>
                  <a:lnTo>
                    <a:pt x="1" y="409"/>
                  </a:lnTo>
                  <a:lnTo>
                    <a:pt x="1" y="512"/>
                  </a:lnTo>
                  <a:lnTo>
                    <a:pt x="1" y="1738"/>
                  </a:lnTo>
                  <a:lnTo>
                    <a:pt x="4677" y="1738"/>
                  </a:lnTo>
                  <a:lnTo>
                    <a:pt x="4677" y="512"/>
                  </a:lnTo>
                  <a:lnTo>
                    <a:pt x="4652" y="409"/>
                  </a:lnTo>
                  <a:lnTo>
                    <a:pt x="4626" y="307"/>
                  </a:lnTo>
                  <a:lnTo>
                    <a:pt x="4575" y="231"/>
                  </a:lnTo>
                  <a:lnTo>
                    <a:pt x="4524" y="154"/>
                  </a:lnTo>
                  <a:lnTo>
                    <a:pt x="4447" y="103"/>
                  </a:lnTo>
                  <a:lnTo>
                    <a:pt x="4371" y="52"/>
                  </a:lnTo>
                  <a:lnTo>
                    <a:pt x="4269" y="26"/>
                  </a:lnTo>
                  <a:lnTo>
                    <a:pt x="4166" y="1"/>
                  </a:lnTo>
                  <a:close/>
                </a:path>
              </a:pathLst>
            </a:custGeom>
            <a:solidFill>
              <a:srgbClr val="7a6ef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2" name="CustomShape 58"/>
            <p:cNvSpPr/>
            <p:nvPr/>
          </p:nvSpPr>
          <p:spPr>
            <a:xfrm>
              <a:off x="7029720" y="2225880"/>
              <a:ext cx="51120" cy="76320"/>
            </a:xfrm>
            <a:custGeom>
              <a:avLst/>
              <a:gdLst/>
              <a:ahLst/>
              <a:rect l="l" t="t" r="r" b="b"/>
              <a:pathLst>
                <a:path w="1458" h="1739">
                  <a:moveTo>
                    <a:pt x="1" y="1"/>
                  </a:moveTo>
                  <a:lnTo>
                    <a:pt x="103" y="26"/>
                  </a:lnTo>
                  <a:lnTo>
                    <a:pt x="205" y="52"/>
                  </a:lnTo>
                  <a:lnTo>
                    <a:pt x="282" y="103"/>
                  </a:lnTo>
                  <a:lnTo>
                    <a:pt x="359" y="154"/>
                  </a:lnTo>
                  <a:lnTo>
                    <a:pt x="435" y="231"/>
                  </a:lnTo>
                  <a:lnTo>
                    <a:pt x="461" y="307"/>
                  </a:lnTo>
                  <a:lnTo>
                    <a:pt x="512" y="409"/>
                  </a:lnTo>
                  <a:lnTo>
                    <a:pt x="512" y="512"/>
                  </a:lnTo>
                  <a:lnTo>
                    <a:pt x="512" y="1738"/>
                  </a:lnTo>
                  <a:lnTo>
                    <a:pt x="1457" y="1738"/>
                  </a:lnTo>
                  <a:lnTo>
                    <a:pt x="1457" y="512"/>
                  </a:lnTo>
                  <a:lnTo>
                    <a:pt x="1432" y="409"/>
                  </a:lnTo>
                  <a:lnTo>
                    <a:pt x="1406" y="307"/>
                  </a:lnTo>
                  <a:lnTo>
                    <a:pt x="1355" y="231"/>
                  </a:lnTo>
                  <a:lnTo>
                    <a:pt x="1304" y="154"/>
                  </a:lnTo>
                  <a:lnTo>
                    <a:pt x="1227" y="103"/>
                  </a:lnTo>
                  <a:lnTo>
                    <a:pt x="1151" y="52"/>
                  </a:lnTo>
                  <a:lnTo>
                    <a:pt x="1049" y="26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rgbClr val="7a6ef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3" name="CustomShape 59"/>
            <p:cNvSpPr/>
            <p:nvPr/>
          </p:nvSpPr>
          <p:spPr>
            <a:xfrm>
              <a:off x="6472080" y="2285640"/>
              <a:ext cx="627840" cy="57240"/>
            </a:xfrm>
            <a:custGeom>
              <a:avLst/>
              <a:gdLst/>
              <a:ahLst/>
              <a:rect l="l" t="t" r="r" b="b"/>
              <a:pathLst>
                <a:path w="17837" h="1305">
                  <a:moveTo>
                    <a:pt x="281" y="1"/>
                  </a:moveTo>
                  <a:lnTo>
                    <a:pt x="179" y="26"/>
                  </a:lnTo>
                  <a:lnTo>
                    <a:pt x="77" y="78"/>
                  </a:lnTo>
                  <a:lnTo>
                    <a:pt x="26" y="180"/>
                  </a:lnTo>
                  <a:lnTo>
                    <a:pt x="0" y="282"/>
                  </a:lnTo>
                  <a:lnTo>
                    <a:pt x="0" y="1023"/>
                  </a:lnTo>
                  <a:lnTo>
                    <a:pt x="26" y="1151"/>
                  </a:lnTo>
                  <a:lnTo>
                    <a:pt x="77" y="1228"/>
                  </a:lnTo>
                  <a:lnTo>
                    <a:pt x="179" y="1304"/>
                  </a:lnTo>
                  <a:lnTo>
                    <a:pt x="17684" y="1304"/>
                  </a:lnTo>
                  <a:lnTo>
                    <a:pt x="17760" y="1228"/>
                  </a:lnTo>
                  <a:lnTo>
                    <a:pt x="17837" y="1151"/>
                  </a:lnTo>
                  <a:lnTo>
                    <a:pt x="17837" y="1023"/>
                  </a:lnTo>
                  <a:lnTo>
                    <a:pt x="17837" y="282"/>
                  </a:lnTo>
                  <a:lnTo>
                    <a:pt x="17837" y="180"/>
                  </a:lnTo>
                  <a:lnTo>
                    <a:pt x="17760" y="78"/>
                  </a:lnTo>
                  <a:lnTo>
                    <a:pt x="17684" y="26"/>
                  </a:lnTo>
                  <a:lnTo>
                    <a:pt x="17556" y="1"/>
                  </a:lnTo>
                  <a:close/>
                </a:path>
              </a:pathLst>
            </a:custGeom>
            <a:solidFill>
              <a:srgbClr val="ac519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4" name="CustomShape 60"/>
            <p:cNvSpPr/>
            <p:nvPr/>
          </p:nvSpPr>
          <p:spPr>
            <a:xfrm>
              <a:off x="6832800" y="2004840"/>
              <a:ext cx="73440" cy="160920"/>
            </a:xfrm>
            <a:custGeom>
              <a:avLst/>
              <a:gdLst/>
              <a:ahLst/>
              <a:rect l="l" t="t" r="r" b="b"/>
              <a:pathLst>
                <a:path w="2096" h="3656">
                  <a:moveTo>
                    <a:pt x="281" y="1"/>
                  </a:moveTo>
                  <a:lnTo>
                    <a:pt x="179" y="26"/>
                  </a:lnTo>
                  <a:lnTo>
                    <a:pt x="77" y="78"/>
                  </a:lnTo>
                  <a:lnTo>
                    <a:pt x="26" y="154"/>
                  </a:lnTo>
                  <a:lnTo>
                    <a:pt x="0" y="256"/>
                  </a:lnTo>
                  <a:lnTo>
                    <a:pt x="26" y="359"/>
                  </a:lnTo>
                  <a:lnTo>
                    <a:pt x="767" y="2505"/>
                  </a:lnTo>
                  <a:lnTo>
                    <a:pt x="511" y="3323"/>
                  </a:lnTo>
                  <a:lnTo>
                    <a:pt x="486" y="3425"/>
                  </a:lnTo>
                  <a:lnTo>
                    <a:pt x="511" y="3527"/>
                  </a:lnTo>
                  <a:lnTo>
                    <a:pt x="563" y="3604"/>
                  </a:lnTo>
                  <a:lnTo>
                    <a:pt x="665" y="3655"/>
                  </a:lnTo>
                  <a:lnTo>
                    <a:pt x="844" y="3655"/>
                  </a:lnTo>
                  <a:lnTo>
                    <a:pt x="946" y="3578"/>
                  </a:lnTo>
                  <a:lnTo>
                    <a:pt x="997" y="3476"/>
                  </a:lnTo>
                  <a:lnTo>
                    <a:pt x="2096" y="359"/>
                  </a:lnTo>
                  <a:lnTo>
                    <a:pt x="2096" y="256"/>
                  </a:lnTo>
                  <a:lnTo>
                    <a:pt x="2070" y="154"/>
                  </a:lnTo>
                  <a:lnTo>
                    <a:pt x="2019" y="78"/>
                  </a:lnTo>
                  <a:lnTo>
                    <a:pt x="1917" y="26"/>
                  </a:lnTo>
                  <a:lnTo>
                    <a:pt x="1815" y="1"/>
                  </a:lnTo>
                  <a:lnTo>
                    <a:pt x="1712" y="26"/>
                  </a:lnTo>
                  <a:lnTo>
                    <a:pt x="1636" y="103"/>
                  </a:lnTo>
                  <a:lnTo>
                    <a:pt x="1585" y="180"/>
                  </a:lnTo>
                  <a:lnTo>
                    <a:pt x="1048" y="1687"/>
                  </a:lnTo>
                  <a:lnTo>
                    <a:pt x="537" y="180"/>
                  </a:lnTo>
                  <a:lnTo>
                    <a:pt x="460" y="78"/>
                  </a:lnTo>
                  <a:lnTo>
                    <a:pt x="384" y="26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be6f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5" name="CustomShape 61"/>
            <p:cNvSpPr/>
            <p:nvPr/>
          </p:nvSpPr>
          <p:spPr>
            <a:xfrm>
              <a:off x="6598800" y="2004840"/>
              <a:ext cx="78120" cy="117000"/>
            </a:xfrm>
            <a:custGeom>
              <a:avLst/>
              <a:gdLst/>
              <a:ahLst/>
              <a:rect l="l" t="t" r="r" b="b"/>
              <a:pathLst>
                <a:path w="2224" h="2659">
                  <a:moveTo>
                    <a:pt x="281" y="1"/>
                  </a:moveTo>
                  <a:lnTo>
                    <a:pt x="205" y="52"/>
                  </a:lnTo>
                  <a:lnTo>
                    <a:pt x="128" y="129"/>
                  </a:lnTo>
                  <a:lnTo>
                    <a:pt x="77" y="231"/>
                  </a:lnTo>
                  <a:lnTo>
                    <a:pt x="102" y="333"/>
                  </a:lnTo>
                  <a:lnTo>
                    <a:pt x="128" y="435"/>
                  </a:lnTo>
                  <a:lnTo>
                    <a:pt x="767" y="1253"/>
                  </a:lnTo>
                  <a:lnTo>
                    <a:pt x="51" y="2199"/>
                  </a:lnTo>
                  <a:lnTo>
                    <a:pt x="26" y="2301"/>
                  </a:lnTo>
                  <a:lnTo>
                    <a:pt x="0" y="2403"/>
                  </a:lnTo>
                  <a:lnTo>
                    <a:pt x="51" y="2505"/>
                  </a:lnTo>
                  <a:lnTo>
                    <a:pt x="102" y="2582"/>
                  </a:lnTo>
                  <a:lnTo>
                    <a:pt x="179" y="2607"/>
                  </a:lnTo>
                  <a:lnTo>
                    <a:pt x="281" y="2633"/>
                  </a:lnTo>
                  <a:lnTo>
                    <a:pt x="383" y="2607"/>
                  </a:lnTo>
                  <a:lnTo>
                    <a:pt x="486" y="2531"/>
                  </a:lnTo>
                  <a:lnTo>
                    <a:pt x="1099" y="1713"/>
                  </a:lnTo>
                  <a:lnTo>
                    <a:pt x="1763" y="2556"/>
                  </a:lnTo>
                  <a:lnTo>
                    <a:pt x="1815" y="2607"/>
                  </a:lnTo>
                  <a:lnTo>
                    <a:pt x="1917" y="2659"/>
                  </a:lnTo>
                  <a:lnTo>
                    <a:pt x="1993" y="2659"/>
                  </a:lnTo>
                  <a:lnTo>
                    <a:pt x="2121" y="2607"/>
                  </a:lnTo>
                  <a:lnTo>
                    <a:pt x="2198" y="2531"/>
                  </a:lnTo>
                  <a:lnTo>
                    <a:pt x="2223" y="2429"/>
                  </a:lnTo>
                  <a:lnTo>
                    <a:pt x="2223" y="2326"/>
                  </a:lnTo>
                  <a:lnTo>
                    <a:pt x="2172" y="2224"/>
                  </a:lnTo>
                  <a:lnTo>
                    <a:pt x="1431" y="1253"/>
                  </a:lnTo>
                  <a:lnTo>
                    <a:pt x="2070" y="435"/>
                  </a:lnTo>
                  <a:lnTo>
                    <a:pt x="2121" y="333"/>
                  </a:lnTo>
                  <a:lnTo>
                    <a:pt x="2121" y="231"/>
                  </a:lnTo>
                  <a:lnTo>
                    <a:pt x="2096" y="129"/>
                  </a:lnTo>
                  <a:lnTo>
                    <a:pt x="2019" y="52"/>
                  </a:lnTo>
                  <a:lnTo>
                    <a:pt x="1917" y="1"/>
                  </a:lnTo>
                  <a:lnTo>
                    <a:pt x="1815" y="1"/>
                  </a:lnTo>
                  <a:lnTo>
                    <a:pt x="1712" y="26"/>
                  </a:lnTo>
                  <a:lnTo>
                    <a:pt x="1636" y="103"/>
                  </a:lnTo>
                  <a:lnTo>
                    <a:pt x="1099" y="819"/>
                  </a:lnTo>
                  <a:lnTo>
                    <a:pt x="562" y="103"/>
                  </a:lnTo>
                  <a:lnTo>
                    <a:pt x="486" y="26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ebe6f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6" name="CustomShape 62"/>
            <p:cNvSpPr/>
            <p:nvPr/>
          </p:nvSpPr>
          <p:spPr>
            <a:xfrm>
              <a:off x="6716520" y="2017080"/>
              <a:ext cx="77040" cy="96840"/>
            </a:xfrm>
            <a:custGeom>
              <a:avLst/>
              <a:gdLst/>
              <a:ahLst/>
              <a:rect l="l" t="t" r="r" b="b"/>
              <a:pathLst>
                <a:path w="2199" h="2199">
                  <a:moveTo>
                    <a:pt x="1100" y="1"/>
                  </a:moveTo>
                  <a:lnTo>
                    <a:pt x="997" y="27"/>
                  </a:lnTo>
                  <a:lnTo>
                    <a:pt x="921" y="78"/>
                  </a:lnTo>
                  <a:lnTo>
                    <a:pt x="870" y="154"/>
                  </a:lnTo>
                  <a:lnTo>
                    <a:pt x="844" y="256"/>
                  </a:lnTo>
                  <a:lnTo>
                    <a:pt x="844" y="819"/>
                  </a:lnTo>
                  <a:lnTo>
                    <a:pt x="256" y="819"/>
                  </a:lnTo>
                  <a:lnTo>
                    <a:pt x="154" y="844"/>
                  </a:lnTo>
                  <a:lnTo>
                    <a:pt x="77" y="895"/>
                  </a:lnTo>
                  <a:lnTo>
                    <a:pt x="26" y="972"/>
                  </a:lnTo>
                  <a:lnTo>
                    <a:pt x="1" y="1074"/>
                  </a:lnTo>
                  <a:lnTo>
                    <a:pt x="26" y="1202"/>
                  </a:lnTo>
                  <a:lnTo>
                    <a:pt x="77" y="1279"/>
                  </a:lnTo>
                  <a:lnTo>
                    <a:pt x="154" y="1330"/>
                  </a:lnTo>
                  <a:lnTo>
                    <a:pt x="256" y="1355"/>
                  </a:lnTo>
                  <a:lnTo>
                    <a:pt x="844" y="1355"/>
                  </a:lnTo>
                  <a:lnTo>
                    <a:pt x="844" y="1918"/>
                  </a:lnTo>
                  <a:lnTo>
                    <a:pt x="870" y="2020"/>
                  </a:lnTo>
                  <a:lnTo>
                    <a:pt x="921" y="2122"/>
                  </a:lnTo>
                  <a:lnTo>
                    <a:pt x="997" y="2173"/>
                  </a:lnTo>
                  <a:lnTo>
                    <a:pt x="1100" y="2199"/>
                  </a:lnTo>
                  <a:lnTo>
                    <a:pt x="1202" y="2173"/>
                  </a:lnTo>
                  <a:lnTo>
                    <a:pt x="1304" y="2122"/>
                  </a:lnTo>
                  <a:lnTo>
                    <a:pt x="1355" y="2020"/>
                  </a:lnTo>
                  <a:lnTo>
                    <a:pt x="1381" y="1918"/>
                  </a:lnTo>
                  <a:lnTo>
                    <a:pt x="1381" y="1355"/>
                  </a:lnTo>
                  <a:lnTo>
                    <a:pt x="1917" y="1355"/>
                  </a:lnTo>
                  <a:lnTo>
                    <a:pt x="2020" y="1330"/>
                  </a:lnTo>
                  <a:lnTo>
                    <a:pt x="2122" y="1279"/>
                  </a:lnTo>
                  <a:lnTo>
                    <a:pt x="2173" y="1202"/>
                  </a:lnTo>
                  <a:lnTo>
                    <a:pt x="2198" y="1074"/>
                  </a:lnTo>
                  <a:lnTo>
                    <a:pt x="2173" y="972"/>
                  </a:lnTo>
                  <a:lnTo>
                    <a:pt x="2122" y="895"/>
                  </a:lnTo>
                  <a:lnTo>
                    <a:pt x="2020" y="844"/>
                  </a:lnTo>
                  <a:lnTo>
                    <a:pt x="1917" y="819"/>
                  </a:lnTo>
                  <a:lnTo>
                    <a:pt x="1381" y="819"/>
                  </a:lnTo>
                  <a:lnTo>
                    <a:pt x="1381" y="256"/>
                  </a:lnTo>
                  <a:lnTo>
                    <a:pt x="1355" y="154"/>
                  </a:lnTo>
                  <a:lnTo>
                    <a:pt x="1304" y="78"/>
                  </a:lnTo>
                  <a:lnTo>
                    <a:pt x="1202" y="27"/>
                  </a:lnTo>
                  <a:lnTo>
                    <a:pt x="1100" y="1"/>
                  </a:lnTo>
                  <a:close/>
                </a:path>
              </a:pathLst>
            </a:custGeom>
            <a:solidFill>
              <a:srgbClr val="ebe6f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7" name="CustomShape 63"/>
            <p:cNvSpPr/>
            <p:nvPr/>
          </p:nvSpPr>
          <p:spPr>
            <a:xfrm>
              <a:off x="6535080" y="1996920"/>
              <a:ext cx="24840" cy="133920"/>
            </a:xfrm>
            <a:custGeom>
              <a:avLst/>
              <a:gdLst/>
              <a:ahLst/>
              <a:rect l="l" t="t" r="r" b="b"/>
              <a:pathLst>
                <a:path w="717" h="3042">
                  <a:moveTo>
                    <a:pt x="435" y="1"/>
                  </a:moveTo>
                  <a:lnTo>
                    <a:pt x="333" y="27"/>
                  </a:lnTo>
                  <a:lnTo>
                    <a:pt x="256" y="103"/>
                  </a:lnTo>
                  <a:lnTo>
                    <a:pt x="205" y="180"/>
                  </a:lnTo>
                  <a:lnTo>
                    <a:pt x="129" y="384"/>
                  </a:lnTo>
                  <a:lnTo>
                    <a:pt x="77" y="640"/>
                  </a:lnTo>
                  <a:lnTo>
                    <a:pt x="26" y="946"/>
                  </a:lnTo>
                  <a:lnTo>
                    <a:pt x="1" y="1330"/>
                  </a:lnTo>
                  <a:lnTo>
                    <a:pt x="1" y="1790"/>
                  </a:lnTo>
                  <a:lnTo>
                    <a:pt x="77" y="2301"/>
                  </a:lnTo>
                  <a:lnTo>
                    <a:pt x="180" y="2863"/>
                  </a:lnTo>
                  <a:lnTo>
                    <a:pt x="231" y="2940"/>
                  </a:lnTo>
                  <a:lnTo>
                    <a:pt x="307" y="3016"/>
                  </a:lnTo>
                  <a:lnTo>
                    <a:pt x="410" y="3042"/>
                  </a:lnTo>
                  <a:lnTo>
                    <a:pt x="512" y="3042"/>
                  </a:lnTo>
                  <a:lnTo>
                    <a:pt x="614" y="2991"/>
                  </a:lnTo>
                  <a:lnTo>
                    <a:pt x="691" y="2914"/>
                  </a:lnTo>
                  <a:lnTo>
                    <a:pt x="716" y="2812"/>
                  </a:lnTo>
                  <a:lnTo>
                    <a:pt x="716" y="2710"/>
                  </a:lnTo>
                  <a:lnTo>
                    <a:pt x="589" y="2224"/>
                  </a:lnTo>
                  <a:lnTo>
                    <a:pt x="537" y="1764"/>
                  </a:lnTo>
                  <a:lnTo>
                    <a:pt x="537" y="1381"/>
                  </a:lnTo>
                  <a:lnTo>
                    <a:pt x="563" y="1023"/>
                  </a:lnTo>
                  <a:lnTo>
                    <a:pt x="589" y="768"/>
                  </a:lnTo>
                  <a:lnTo>
                    <a:pt x="640" y="563"/>
                  </a:lnTo>
                  <a:lnTo>
                    <a:pt x="691" y="384"/>
                  </a:lnTo>
                  <a:lnTo>
                    <a:pt x="716" y="282"/>
                  </a:lnTo>
                  <a:lnTo>
                    <a:pt x="691" y="180"/>
                  </a:lnTo>
                  <a:lnTo>
                    <a:pt x="640" y="78"/>
                  </a:lnTo>
                  <a:lnTo>
                    <a:pt x="537" y="27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ebe6f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8" name="CustomShape 64"/>
            <p:cNvSpPr/>
            <p:nvPr/>
          </p:nvSpPr>
          <p:spPr>
            <a:xfrm>
              <a:off x="6946200" y="1993320"/>
              <a:ext cx="24840" cy="133920"/>
            </a:xfrm>
            <a:custGeom>
              <a:avLst/>
              <a:gdLst/>
              <a:ahLst/>
              <a:rect l="l" t="t" r="r" b="b"/>
              <a:pathLst>
                <a:path w="716" h="3042">
                  <a:moveTo>
                    <a:pt x="256" y="0"/>
                  </a:moveTo>
                  <a:lnTo>
                    <a:pt x="154" y="26"/>
                  </a:lnTo>
                  <a:lnTo>
                    <a:pt x="77" y="77"/>
                  </a:lnTo>
                  <a:lnTo>
                    <a:pt x="26" y="179"/>
                  </a:lnTo>
                  <a:lnTo>
                    <a:pt x="0" y="281"/>
                  </a:lnTo>
                  <a:lnTo>
                    <a:pt x="0" y="384"/>
                  </a:lnTo>
                  <a:lnTo>
                    <a:pt x="51" y="563"/>
                  </a:lnTo>
                  <a:lnTo>
                    <a:pt x="102" y="767"/>
                  </a:lnTo>
                  <a:lnTo>
                    <a:pt x="154" y="1022"/>
                  </a:lnTo>
                  <a:lnTo>
                    <a:pt x="179" y="1355"/>
                  </a:lnTo>
                  <a:lnTo>
                    <a:pt x="154" y="1764"/>
                  </a:lnTo>
                  <a:lnTo>
                    <a:pt x="102" y="2224"/>
                  </a:lnTo>
                  <a:lnTo>
                    <a:pt x="0" y="2709"/>
                  </a:lnTo>
                  <a:lnTo>
                    <a:pt x="0" y="2811"/>
                  </a:lnTo>
                  <a:lnTo>
                    <a:pt x="26" y="2914"/>
                  </a:lnTo>
                  <a:lnTo>
                    <a:pt x="102" y="2990"/>
                  </a:lnTo>
                  <a:lnTo>
                    <a:pt x="179" y="3041"/>
                  </a:lnTo>
                  <a:lnTo>
                    <a:pt x="281" y="3041"/>
                  </a:lnTo>
                  <a:lnTo>
                    <a:pt x="384" y="3016"/>
                  </a:lnTo>
                  <a:lnTo>
                    <a:pt x="460" y="2965"/>
                  </a:lnTo>
                  <a:lnTo>
                    <a:pt x="511" y="2862"/>
                  </a:lnTo>
                  <a:lnTo>
                    <a:pt x="639" y="2300"/>
                  </a:lnTo>
                  <a:lnTo>
                    <a:pt x="690" y="1789"/>
                  </a:lnTo>
                  <a:lnTo>
                    <a:pt x="716" y="1329"/>
                  </a:lnTo>
                  <a:lnTo>
                    <a:pt x="690" y="946"/>
                  </a:lnTo>
                  <a:lnTo>
                    <a:pt x="639" y="639"/>
                  </a:lnTo>
                  <a:lnTo>
                    <a:pt x="588" y="409"/>
                  </a:lnTo>
                  <a:lnTo>
                    <a:pt x="511" y="179"/>
                  </a:lnTo>
                  <a:lnTo>
                    <a:pt x="460" y="103"/>
                  </a:lnTo>
                  <a:lnTo>
                    <a:pt x="358" y="26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ebe6f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9" name="CustomShape 65"/>
            <p:cNvSpPr/>
            <p:nvPr/>
          </p:nvSpPr>
          <p:spPr>
            <a:xfrm>
              <a:off x="6982920" y="1899720"/>
              <a:ext cx="54720" cy="106920"/>
            </a:xfrm>
            <a:custGeom>
              <a:avLst/>
              <a:gdLst/>
              <a:ahLst/>
              <a:rect l="l" t="t" r="r" b="b"/>
              <a:pathLst>
                <a:path w="1560" h="2428">
                  <a:moveTo>
                    <a:pt x="589" y="0"/>
                  </a:moveTo>
                  <a:lnTo>
                    <a:pt x="461" y="51"/>
                  </a:lnTo>
                  <a:lnTo>
                    <a:pt x="359" y="103"/>
                  </a:lnTo>
                  <a:lnTo>
                    <a:pt x="256" y="179"/>
                  </a:lnTo>
                  <a:lnTo>
                    <a:pt x="154" y="256"/>
                  </a:lnTo>
                  <a:lnTo>
                    <a:pt x="78" y="358"/>
                  </a:lnTo>
                  <a:lnTo>
                    <a:pt x="26" y="486"/>
                  </a:lnTo>
                  <a:lnTo>
                    <a:pt x="1" y="588"/>
                  </a:lnTo>
                  <a:lnTo>
                    <a:pt x="1" y="716"/>
                  </a:lnTo>
                  <a:lnTo>
                    <a:pt x="26" y="792"/>
                  </a:lnTo>
                  <a:lnTo>
                    <a:pt x="103" y="869"/>
                  </a:lnTo>
                  <a:lnTo>
                    <a:pt x="205" y="920"/>
                  </a:lnTo>
                  <a:lnTo>
                    <a:pt x="308" y="920"/>
                  </a:lnTo>
                  <a:lnTo>
                    <a:pt x="410" y="869"/>
                  </a:lnTo>
                  <a:lnTo>
                    <a:pt x="486" y="792"/>
                  </a:lnTo>
                  <a:lnTo>
                    <a:pt x="512" y="690"/>
                  </a:lnTo>
                  <a:lnTo>
                    <a:pt x="538" y="639"/>
                  </a:lnTo>
                  <a:lnTo>
                    <a:pt x="589" y="588"/>
                  </a:lnTo>
                  <a:lnTo>
                    <a:pt x="665" y="537"/>
                  </a:lnTo>
                  <a:lnTo>
                    <a:pt x="716" y="537"/>
                  </a:lnTo>
                  <a:lnTo>
                    <a:pt x="793" y="562"/>
                  </a:lnTo>
                  <a:lnTo>
                    <a:pt x="870" y="588"/>
                  </a:lnTo>
                  <a:lnTo>
                    <a:pt x="921" y="665"/>
                  </a:lnTo>
                  <a:lnTo>
                    <a:pt x="921" y="741"/>
                  </a:lnTo>
                  <a:lnTo>
                    <a:pt x="921" y="767"/>
                  </a:lnTo>
                  <a:lnTo>
                    <a:pt x="870" y="895"/>
                  </a:lnTo>
                  <a:lnTo>
                    <a:pt x="768" y="1074"/>
                  </a:lnTo>
                  <a:lnTo>
                    <a:pt x="205" y="1840"/>
                  </a:lnTo>
                  <a:lnTo>
                    <a:pt x="129" y="1942"/>
                  </a:lnTo>
                  <a:lnTo>
                    <a:pt x="78" y="2045"/>
                  </a:lnTo>
                  <a:lnTo>
                    <a:pt x="52" y="2121"/>
                  </a:lnTo>
                  <a:lnTo>
                    <a:pt x="78" y="2224"/>
                  </a:lnTo>
                  <a:lnTo>
                    <a:pt x="103" y="2300"/>
                  </a:lnTo>
                  <a:lnTo>
                    <a:pt x="129" y="2351"/>
                  </a:lnTo>
                  <a:lnTo>
                    <a:pt x="180" y="2377"/>
                  </a:lnTo>
                  <a:lnTo>
                    <a:pt x="256" y="2402"/>
                  </a:lnTo>
                  <a:lnTo>
                    <a:pt x="333" y="2428"/>
                  </a:lnTo>
                  <a:lnTo>
                    <a:pt x="1279" y="2428"/>
                  </a:lnTo>
                  <a:lnTo>
                    <a:pt x="1381" y="2402"/>
                  </a:lnTo>
                  <a:lnTo>
                    <a:pt x="1483" y="2351"/>
                  </a:lnTo>
                  <a:lnTo>
                    <a:pt x="1534" y="2249"/>
                  </a:lnTo>
                  <a:lnTo>
                    <a:pt x="1560" y="2147"/>
                  </a:lnTo>
                  <a:lnTo>
                    <a:pt x="1534" y="2045"/>
                  </a:lnTo>
                  <a:lnTo>
                    <a:pt x="1458" y="1968"/>
                  </a:lnTo>
                  <a:lnTo>
                    <a:pt x="1381" y="1917"/>
                  </a:lnTo>
                  <a:lnTo>
                    <a:pt x="1279" y="1891"/>
                  </a:lnTo>
                  <a:lnTo>
                    <a:pt x="844" y="1891"/>
                  </a:lnTo>
                  <a:lnTo>
                    <a:pt x="1202" y="1380"/>
                  </a:lnTo>
                  <a:lnTo>
                    <a:pt x="1304" y="1227"/>
                  </a:lnTo>
                  <a:lnTo>
                    <a:pt x="1381" y="1074"/>
                  </a:lnTo>
                  <a:lnTo>
                    <a:pt x="1432" y="920"/>
                  </a:lnTo>
                  <a:lnTo>
                    <a:pt x="1458" y="741"/>
                  </a:lnTo>
                  <a:lnTo>
                    <a:pt x="1458" y="588"/>
                  </a:lnTo>
                  <a:lnTo>
                    <a:pt x="1406" y="460"/>
                  </a:lnTo>
                  <a:lnTo>
                    <a:pt x="1330" y="333"/>
                  </a:lnTo>
                  <a:lnTo>
                    <a:pt x="1253" y="205"/>
                  </a:lnTo>
                  <a:lnTo>
                    <a:pt x="1151" y="128"/>
                  </a:lnTo>
                  <a:lnTo>
                    <a:pt x="1023" y="51"/>
                  </a:lnTo>
                  <a:lnTo>
                    <a:pt x="870" y="26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rgbClr val="ebe6f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1" name="Group 1"/>
          <p:cNvGrpSpPr/>
          <p:nvPr/>
        </p:nvGrpSpPr>
        <p:grpSpPr>
          <a:xfrm>
            <a:off x="1765080" y="379080"/>
            <a:ext cx="5613480" cy="777960"/>
            <a:chOff x="1765080" y="379080"/>
            <a:chExt cx="5613480" cy="777960"/>
          </a:xfrm>
        </p:grpSpPr>
        <p:sp>
          <p:nvSpPr>
            <p:cNvPr id="1312" name="CustomShape 2"/>
            <p:cNvSpPr/>
            <p:nvPr/>
          </p:nvSpPr>
          <p:spPr>
            <a:xfrm>
              <a:off x="1833120" y="469440"/>
              <a:ext cx="5476320" cy="604800"/>
            </a:xfrm>
            <a:custGeom>
              <a:avLst/>
              <a:gdLst/>
              <a:ahLst/>
              <a:rect l="l" t="t" r="r" b="b"/>
              <a:pathLst>
                <a:path w="277520" h="34573">
                  <a:moveTo>
                    <a:pt x="1" y="1"/>
                  </a:moveTo>
                  <a:lnTo>
                    <a:pt x="1" y="34573"/>
                  </a:lnTo>
                  <a:lnTo>
                    <a:pt x="277519" y="34573"/>
                  </a:lnTo>
                  <a:lnTo>
                    <a:pt x="2775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algn="bl" dir="4206196" dist="142804" rotWithShape="0">
                <a:srgbClr val="000000">
                  <a:alpha val="41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313" name="CustomShape 3"/>
            <p:cNvSpPr/>
            <p:nvPr/>
          </p:nvSpPr>
          <p:spPr>
            <a:xfrm>
              <a:off x="1765080" y="379080"/>
              <a:ext cx="5610240" cy="90360"/>
            </a:xfrm>
            <a:custGeom>
              <a:avLst/>
              <a:gdLst/>
              <a:ahLst/>
              <a:rect l="l" t="t" r="r" b="b"/>
              <a:pathLst>
                <a:path w="285750" h="5174">
                  <a:moveTo>
                    <a:pt x="4469" y="5174"/>
                  </a:moveTo>
                  <a:lnTo>
                    <a:pt x="0" y="0"/>
                  </a:lnTo>
                  <a:lnTo>
                    <a:pt x="285750" y="0"/>
                  </a:lnTo>
                  <a:lnTo>
                    <a:pt x="281987" y="5174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4" name="CustomShape 4"/>
            <p:cNvSpPr/>
            <p:nvPr/>
          </p:nvSpPr>
          <p:spPr>
            <a:xfrm>
              <a:off x="1765080" y="379080"/>
              <a:ext cx="77760" cy="773640"/>
            </a:xfrm>
            <a:custGeom>
              <a:avLst/>
              <a:gdLst/>
              <a:ahLst/>
              <a:rect l="l" t="t" r="r" b="b"/>
              <a:pathLst>
                <a:path w="4469" h="44214">
                  <a:moveTo>
                    <a:pt x="0" y="0"/>
                  </a:moveTo>
                  <a:lnTo>
                    <a:pt x="0" y="44214"/>
                  </a:lnTo>
                  <a:lnTo>
                    <a:pt x="4469" y="39746"/>
                  </a:lnTo>
                  <a:lnTo>
                    <a:pt x="4469" y="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5" name="CustomShape 5"/>
            <p:cNvSpPr/>
            <p:nvPr/>
          </p:nvSpPr>
          <p:spPr>
            <a:xfrm>
              <a:off x="7310160" y="379080"/>
              <a:ext cx="65520" cy="773640"/>
            </a:xfrm>
            <a:custGeom>
              <a:avLst/>
              <a:gdLst/>
              <a:ahLst/>
              <a:rect l="l" t="t" r="r" b="b"/>
              <a:pathLst>
                <a:path w="3763" h="44214">
                  <a:moveTo>
                    <a:pt x="3763" y="0"/>
                  </a:moveTo>
                  <a:lnTo>
                    <a:pt x="0" y="5174"/>
                  </a:lnTo>
                  <a:lnTo>
                    <a:pt x="0" y="39746"/>
                  </a:lnTo>
                  <a:lnTo>
                    <a:pt x="3763" y="44214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6" name="CustomShape 6"/>
            <p:cNvSpPr/>
            <p:nvPr/>
          </p:nvSpPr>
          <p:spPr>
            <a:xfrm>
              <a:off x="1765080" y="1075680"/>
              <a:ext cx="5613480" cy="81360"/>
            </a:xfrm>
            <a:custGeom>
              <a:avLst/>
              <a:gdLst/>
              <a:ahLst/>
              <a:rect l="l" t="t" r="r" b="b"/>
              <a:pathLst>
                <a:path w="224515" h="3268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36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7" name="CustomShape 7"/>
            <p:cNvSpPr/>
            <p:nvPr/>
          </p:nvSpPr>
          <p:spPr>
            <a:xfrm flipH="1" rot="10800000">
              <a:off x="1764720" y="379440"/>
              <a:ext cx="5613480" cy="96120"/>
            </a:xfrm>
            <a:custGeom>
              <a:avLst/>
              <a:gdLst/>
              <a:ahLst/>
              <a:rect l="l" t="t" r="r" b="b"/>
              <a:pathLst>
                <a:path w="224515" h="3268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36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18" name="TextShape 8"/>
          <p:cNvSpPr txBox="1"/>
          <p:nvPr/>
        </p:nvSpPr>
        <p:spPr>
          <a:xfrm>
            <a:off x="722520" y="539640"/>
            <a:ext cx="7708320" cy="4568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Fjalla One"/>
                <a:ea typeface="Fjalla One"/>
              </a:rPr>
              <a:t>Problem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9" name="CustomShape 9"/>
          <p:cNvSpPr/>
          <p:nvPr/>
        </p:nvSpPr>
        <p:spPr>
          <a:xfrm>
            <a:off x="2264400" y="1258200"/>
            <a:ext cx="4614840" cy="104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382d4b"/>
                </a:solidFill>
                <a:latin typeface="Fjalla One"/>
                <a:ea typeface="Fjalla One"/>
              </a:rPr>
              <a:t>Who will  treat the doctor?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320" name="Google Shape;2006;g131907f3488_0_12049" descr=""/>
          <p:cNvPicPr/>
          <p:nvPr/>
        </p:nvPicPr>
        <p:blipFill>
          <a:blip r:embed="rId1"/>
          <a:stretch/>
        </p:blipFill>
        <p:spPr>
          <a:xfrm>
            <a:off x="6648840" y="1732320"/>
            <a:ext cx="2156760" cy="3158640"/>
          </a:xfrm>
          <a:prstGeom prst="rect">
            <a:avLst/>
          </a:prstGeom>
          <a:ln>
            <a:noFill/>
          </a:ln>
        </p:spPr>
      </p:pic>
      <p:sp>
        <p:nvSpPr>
          <p:cNvPr id="1321" name="TextShape 10"/>
          <p:cNvSpPr txBox="1"/>
          <p:nvPr/>
        </p:nvSpPr>
        <p:spPr>
          <a:xfrm>
            <a:off x="2083680" y="2138040"/>
            <a:ext cx="4564800" cy="168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300" spc="-1" strike="noStrike">
                <a:solidFill>
                  <a:srgbClr val="382d4b"/>
                </a:solidFill>
                <a:latin typeface="Chivo"/>
                <a:ea typeface="Chivo"/>
              </a:rPr>
              <a:t>As a Computer science Students we are Required to solve people’s problems, but who will solve our problems?</a:t>
            </a:r>
            <a:endParaRPr b="0" lang="en-US" sz="2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CustomShape 1"/>
          <p:cNvSpPr/>
          <p:nvPr/>
        </p:nvSpPr>
        <p:spPr>
          <a:xfrm>
            <a:off x="-2983320" y="4217400"/>
            <a:ext cx="2265480" cy="110160"/>
          </a:xfrm>
          <a:prstGeom prst="ellipse">
            <a:avLst/>
          </a:prstGeom>
          <a:solidFill>
            <a:srgbClr val="000000">
              <a:alpha val="8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991" name="Group 2"/>
          <p:cNvGrpSpPr/>
          <p:nvPr/>
        </p:nvGrpSpPr>
        <p:grpSpPr>
          <a:xfrm>
            <a:off x="2767680" y="619200"/>
            <a:ext cx="3554280" cy="783720"/>
            <a:chOff x="2767680" y="619200"/>
            <a:chExt cx="3554280" cy="783720"/>
          </a:xfrm>
        </p:grpSpPr>
        <p:sp>
          <p:nvSpPr>
            <p:cNvPr id="1992" name="CustomShape 3"/>
            <p:cNvSpPr/>
            <p:nvPr/>
          </p:nvSpPr>
          <p:spPr>
            <a:xfrm>
              <a:off x="2839680" y="715680"/>
              <a:ext cx="3436200" cy="604800"/>
            </a:xfrm>
            <a:custGeom>
              <a:avLst/>
              <a:gdLst/>
              <a:ahLst/>
              <a:rect l="l" t="t" r="r" b="b"/>
              <a:pathLst>
                <a:path w="277520" h="34573">
                  <a:moveTo>
                    <a:pt x="1" y="1"/>
                  </a:moveTo>
                  <a:lnTo>
                    <a:pt x="1" y="34573"/>
                  </a:lnTo>
                  <a:lnTo>
                    <a:pt x="277519" y="34573"/>
                  </a:lnTo>
                  <a:lnTo>
                    <a:pt x="277519" y="1"/>
                  </a:lnTo>
                  <a:close/>
                </a:path>
              </a:pathLst>
            </a:custGeom>
            <a:solidFill>
              <a:srgbClr val="ac5191"/>
            </a:solidFill>
            <a:ln>
              <a:noFill/>
            </a:ln>
            <a:effectLst>
              <a:outerShdw algn="bl" dir="3000572" dist="142843" rotWithShape="0">
                <a:srgbClr val="000000">
                  <a:alpha val="41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993" name="CustomShape 4"/>
            <p:cNvSpPr/>
            <p:nvPr/>
          </p:nvSpPr>
          <p:spPr>
            <a:xfrm>
              <a:off x="6256440" y="624960"/>
              <a:ext cx="65520" cy="773640"/>
            </a:xfrm>
            <a:custGeom>
              <a:avLst/>
              <a:gdLst/>
              <a:ahLst/>
              <a:rect l="l" t="t" r="r" b="b"/>
              <a:pathLst>
                <a:path w="3763" h="44214">
                  <a:moveTo>
                    <a:pt x="3763" y="0"/>
                  </a:moveTo>
                  <a:lnTo>
                    <a:pt x="0" y="5174"/>
                  </a:lnTo>
                  <a:lnTo>
                    <a:pt x="0" y="39746"/>
                  </a:lnTo>
                  <a:lnTo>
                    <a:pt x="3763" y="44214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rgbClr val="382d4b"/>
            </a:solidFill>
            <a:ln w="9360">
              <a:solidFill>
                <a:srgbClr val="382d4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94" name="CustomShape 5"/>
            <p:cNvSpPr/>
            <p:nvPr/>
          </p:nvSpPr>
          <p:spPr>
            <a:xfrm>
              <a:off x="2768760" y="624960"/>
              <a:ext cx="77760" cy="773640"/>
            </a:xfrm>
            <a:custGeom>
              <a:avLst/>
              <a:gdLst/>
              <a:ahLst/>
              <a:rect l="l" t="t" r="r" b="b"/>
              <a:pathLst>
                <a:path w="4469" h="44214">
                  <a:moveTo>
                    <a:pt x="0" y="0"/>
                  </a:moveTo>
                  <a:lnTo>
                    <a:pt x="0" y="44214"/>
                  </a:lnTo>
                  <a:lnTo>
                    <a:pt x="4469" y="39746"/>
                  </a:lnTo>
                  <a:lnTo>
                    <a:pt x="4469" y="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2d4b"/>
            </a:solidFill>
            <a:ln w="9360">
              <a:solidFill>
                <a:srgbClr val="382d4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95" name="CustomShape 6"/>
            <p:cNvSpPr/>
            <p:nvPr/>
          </p:nvSpPr>
          <p:spPr>
            <a:xfrm>
              <a:off x="2768760" y="1318320"/>
              <a:ext cx="3551400" cy="84600"/>
            </a:xfrm>
            <a:custGeom>
              <a:avLst/>
              <a:gdLst/>
              <a:ahLst/>
              <a:rect l="l" t="t" r="r" b="b"/>
              <a:pathLst>
                <a:path w="142073" h="3400">
                  <a:moveTo>
                    <a:pt x="0" y="3304"/>
                  </a:moveTo>
                  <a:lnTo>
                    <a:pt x="3389" y="43"/>
                  </a:lnTo>
                  <a:lnTo>
                    <a:pt x="139365" y="0"/>
                  </a:lnTo>
                  <a:lnTo>
                    <a:pt x="142073" y="3400"/>
                  </a:lnTo>
                  <a:close/>
                </a:path>
              </a:pathLst>
            </a:custGeom>
            <a:solidFill>
              <a:srgbClr val="504268"/>
            </a:solidFill>
            <a:ln w="9360">
              <a:solidFill>
                <a:srgbClr val="50426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96" name="CustomShape 7"/>
            <p:cNvSpPr/>
            <p:nvPr/>
          </p:nvSpPr>
          <p:spPr>
            <a:xfrm>
              <a:off x="2767680" y="619200"/>
              <a:ext cx="3551760" cy="101160"/>
            </a:xfrm>
            <a:custGeom>
              <a:avLst/>
              <a:gdLst/>
              <a:ahLst/>
              <a:rect l="l" t="t" r="r" b="b"/>
              <a:pathLst>
                <a:path w="142087" h="4066">
                  <a:moveTo>
                    <a:pt x="0" y="128"/>
                  </a:moveTo>
                  <a:lnTo>
                    <a:pt x="3381" y="3767"/>
                  </a:lnTo>
                  <a:lnTo>
                    <a:pt x="139305" y="4066"/>
                  </a:lnTo>
                  <a:lnTo>
                    <a:pt x="142087" y="0"/>
                  </a:lnTo>
                  <a:close/>
                </a:path>
              </a:pathLst>
            </a:custGeom>
            <a:solidFill>
              <a:srgbClr val="504268"/>
            </a:solidFill>
            <a:ln w="9360">
              <a:solidFill>
                <a:srgbClr val="50426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97" name="CustomShape 8"/>
          <p:cNvSpPr/>
          <p:nvPr/>
        </p:nvSpPr>
        <p:spPr>
          <a:xfrm>
            <a:off x="2809080" y="724680"/>
            <a:ext cx="3471840" cy="57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Fjalla One"/>
                <a:ea typeface="Fjalla One"/>
              </a:rPr>
              <a:t>solver’s website</a:t>
            </a:r>
            <a:endParaRPr b="0" lang="en-US" sz="3200" spc="-1" strike="noStrike">
              <a:latin typeface="Arial"/>
            </a:endParaRPr>
          </a:p>
        </p:txBody>
      </p:sp>
      <p:grpSp>
        <p:nvGrpSpPr>
          <p:cNvPr id="1998" name="Group 9"/>
          <p:cNvGrpSpPr/>
          <p:nvPr/>
        </p:nvGrpSpPr>
        <p:grpSpPr>
          <a:xfrm>
            <a:off x="5357880" y="2172600"/>
            <a:ext cx="3065760" cy="2396520"/>
            <a:chOff x="5357880" y="2172600"/>
            <a:chExt cx="3065760" cy="2396520"/>
          </a:xfrm>
        </p:grpSpPr>
        <p:sp>
          <p:nvSpPr>
            <p:cNvPr id="1999" name="CustomShape 10"/>
            <p:cNvSpPr/>
            <p:nvPr/>
          </p:nvSpPr>
          <p:spPr>
            <a:xfrm>
              <a:off x="6424920" y="4189680"/>
              <a:ext cx="931680" cy="379440"/>
            </a:xfrm>
            <a:custGeom>
              <a:avLst/>
              <a:gdLst/>
              <a:ahLst/>
              <a:rect l="l" t="t" r="r" b="b"/>
              <a:pathLst>
                <a:path w="15037" h="6128">
                  <a:moveTo>
                    <a:pt x="2443" y="1"/>
                  </a:moveTo>
                  <a:lnTo>
                    <a:pt x="2222" y="2875"/>
                  </a:lnTo>
                  <a:cubicBezTo>
                    <a:pt x="2222" y="2875"/>
                    <a:pt x="2339" y="3398"/>
                    <a:pt x="1529" y="4116"/>
                  </a:cubicBezTo>
                  <a:cubicBezTo>
                    <a:pt x="732" y="4835"/>
                    <a:pt x="92" y="5500"/>
                    <a:pt x="92" y="5500"/>
                  </a:cubicBezTo>
                  <a:cubicBezTo>
                    <a:pt x="92" y="5500"/>
                    <a:pt x="1" y="5657"/>
                    <a:pt x="1" y="5892"/>
                  </a:cubicBezTo>
                  <a:cubicBezTo>
                    <a:pt x="1" y="6115"/>
                    <a:pt x="131" y="6127"/>
                    <a:pt x="693" y="6127"/>
                  </a:cubicBezTo>
                  <a:lnTo>
                    <a:pt x="14345" y="6127"/>
                  </a:lnTo>
                  <a:cubicBezTo>
                    <a:pt x="14906" y="6127"/>
                    <a:pt x="15037" y="6115"/>
                    <a:pt x="15037" y="5892"/>
                  </a:cubicBezTo>
                  <a:cubicBezTo>
                    <a:pt x="15037" y="5657"/>
                    <a:pt x="14946" y="5500"/>
                    <a:pt x="14946" y="5500"/>
                  </a:cubicBezTo>
                  <a:cubicBezTo>
                    <a:pt x="14946" y="5500"/>
                    <a:pt x="14305" y="4835"/>
                    <a:pt x="13495" y="4116"/>
                  </a:cubicBezTo>
                  <a:cubicBezTo>
                    <a:pt x="12699" y="3398"/>
                    <a:pt x="12804" y="2875"/>
                    <a:pt x="12804" y="2875"/>
                  </a:cubicBezTo>
                  <a:lnTo>
                    <a:pt x="12595" y="1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0" name="CustomShape 11"/>
            <p:cNvSpPr/>
            <p:nvPr/>
          </p:nvSpPr>
          <p:spPr>
            <a:xfrm>
              <a:off x="5357880" y="2172600"/>
              <a:ext cx="3065760" cy="2016360"/>
            </a:xfrm>
            <a:custGeom>
              <a:avLst/>
              <a:gdLst/>
              <a:ahLst/>
              <a:rect l="l" t="t" r="r" b="b"/>
              <a:pathLst>
                <a:path w="49474" h="32544">
                  <a:moveTo>
                    <a:pt x="2509" y="0"/>
                  </a:moveTo>
                  <a:cubicBezTo>
                    <a:pt x="1124" y="0"/>
                    <a:pt x="0" y="1124"/>
                    <a:pt x="0" y="2509"/>
                  </a:cubicBezTo>
                  <a:lnTo>
                    <a:pt x="0" y="30035"/>
                  </a:lnTo>
                  <a:cubicBezTo>
                    <a:pt x="0" y="31420"/>
                    <a:pt x="1124" y="32544"/>
                    <a:pt x="2509" y="32544"/>
                  </a:cubicBezTo>
                  <a:lnTo>
                    <a:pt x="46965" y="32544"/>
                  </a:lnTo>
                  <a:cubicBezTo>
                    <a:pt x="48350" y="32544"/>
                    <a:pt x="49474" y="31420"/>
                    <a:pt x="49474" y="30035"/>
                  </a:cubicBezTo>
                  <a:lnTo>
                    <a:pt x="49474" y="2509"/>
                  </a:lnTo>
                  <a:cubicBezTo>
                    <a:pt x="49474" y="1124"/>
                    <a:pt x="48350" y="0"/>
                    <a:pt x="46965" y="0"/>
                  </a:cubicBez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1" name="CustomShape 12"/>
            <p:cNvSpPr/>
            <p:nvPr/>
          </p:nvSpPr>
          <p:spPr>
            <a:xfrm>
              <a:off x="6830640" y="4011120"/>
              <a:ext cx="119880" cy="119880"/>
            </a:xfrm>
            <a:custGeom>
              <a:avLst/>
              <a:gdLst/>
              <a:ahLst/>
              <a:rect l="l" t="t" r="r" b="b"/>
              <a:pathLst>
                <a:path w="3005" h="3020">
                  <a:moveTo>
                    <a:pt x="1503" y="1"/>
                  </a:moveTo>
                  <a:cubicBezTo>
                    <a:pt x="667" y="1"/>
                    <a:pt x="0" y="680"/>
                    <a:pt x="0" y="1504"/>
                  </a:cubicBezTo>
                  <a:cubicBezTo>
                    <a:pt x="0" y="2340"/>
                    <a:pt x="667" y="3019"/>
                    <a:pt x="1503" y="3019"/>
                  </a:cubicBezTo>
                  <a:cubicBezTo>
                    <a:pt x="2326" y="3019"/>
                    <a:pt x="3005" y="2340"/>
                    <a:pt x="3005" y="1504"/>
                  </a:cubicBezTo>
                  <a:cubicBezTo>
                    <a:pt x="3005" y="680"/>
                    <a:pt x="2326" y="1"/>
                    <a:pt x="1503" y="1"/>
                  </a:cubicBezTo>
                  <a:close/>
                </a:path>
              </a:pathLst>
            </a:custGeom>
            <a:solidFill>
              <a:srgbClr val="ac519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002" name="Google Shape;2760;g131907f3488_0_861" descr=""/>
          <p:cNvPicPr/>
          <p:nvPr/>
        </p:nvPicPr>
        <p:blipFill>
          <a:blip r:embed="rId1"/>
          <a:srcRect l="8746" t="0" r="8746" b="0"/>
          <a:stretch/>
        </p:blipFill>
        <p:spPr>
          <a:xfrm>
            <a:off x="5431680" y="2300040"/>
            <a:ext cx="2837880" cy="1711800"/>
          </a:xfrm>
          <a:prstGeom prst="rect">
            <a:avLst/>
          </a:prstGeom>
          <a:ln>
            <a:noFill/>
          </a:ln>
        </p:spPr>
      </p:pic>
      <p:grpSp>
        <p:nvGrpSpPr>
          <p:cNvPr id="2003" name="Group 13"/>
          <p:cNvGrpSpPr/>
          <p:nvPr/>
        </p:nvGrpSpPr>
        <p:grpSpPr>
          <a:xfrm>
            <a:off x="3127320" y="3319920"/>
            <a:ext cx="2020320" cy="1067400"/>
            <a:chOff x="3127320" y="3319920"/>
            <a:chExt cx="2020320" cy="1067400"/>
          </a:xfrm>
        </p:grpSpPr>
        <p:sp>
          <p:nvSpPr>
            <p:cNvPr id="2004" name="CustomShape 14"/>
            <p:cNvSpPr/>
            <p:nvPr/>
          </p:nvSpPr>
          <p:spPr>
            <a:xfrm rot="16200000">
              <a:off x="3603600" y="2843280"/>
              <a:ext cx="1067400" cy="2020320"/>
            </a:xfrm>
            <a:custGeom>
              <a:avLst/>
              <a:gdLst/>
              <a:ahLst/>
              <a:rect l="l" t="t" r="r" b="b"/>
              <a:pathLst>
                <a:path w="22301" h="42212">
                  <a:moveTo>
                    <a:pt x="1712" y="1"/>
                  </a:moveTo>
                  <a:cubicBezTo>
                    <a:pt x="771" y="1"/>
                    <a:pt x="1" y="967"/>
                    <a:pt x="1" y="2143"/>
                  </a:cubicBezTo>
                  <a:lnTo>
                    <a:pt x="1" y="40082"/>
                  </a:lnTo>
                  <a:cubicBezTo>
                    <a:pt x="1" y="41257"/>
                    <a:pt x="771" y="42212"/>
                    <a:pt x="1712" y="42212"/>
                  </a:cubicBezTo>
                  <a:lnTo>
                    <a:pt x="20590" y="42212"/>
                  </a:lnTo>
                  <a:cubicBezTo>
                    <a:pt x="21531" y="42212"/>
                    <a:pt x="22301" y="41257"/>
                    <a:pt x="22301" y="40082"/>
                  </a:cubicBezTo>
                  <a:lnTo>
                    <a:pt x="22301" y="2143"/>
                  </a:lnTo>
                  <a:cubicBezTo>
                    <a:pt x="22301" y="967"/>
                    <a:pt x="21531" y="1"/>
                    <a:pt x="20590" y="1"/>
                  </a:cubicBez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5" name="CustomShape 15"/>
            <p:cNvSpPr/>
            <p:nvPr/>
          </p:nvSpPr>
          <p:spPr>
            <a:xfrm rot="16200000">
              <a:off x="4867560" y="3779280"/>
              <a:ext cx="149040" cy="149040"/>
            </a:xfrm>
            <a:custGeom>
              <a:avLst/>
              <a:gdLst/>
              <a:ahLst/>
              <a:rect l="l" t="t" r="r" b="b"/>
              <a:pathLst>
                <a:path w="3123" h="3124">
                  <a:moveTo>
                    <a:pt x="1555" y="1"/>
                  </a:moveTo>
                  <a:cubicBezTo>
                    <a:pt x="693" y="1"/>
                    <a:pt x="1" y="694"/>
                    <a:pt x="1" y="1556"/>
                  </a:cubicBezTo>
                  <a:cubicBezTo>
                    <a:pt x="1" y="2418"/>
                    <a:pt x="693" y="3124"/>
                    <a:pt x="1555" y="3124"/>
                  </a:cubicBezTo>
                  <a:cubicBezTo>
                    <a:pt x="2431" y="3124"/>
                    <a:pt x="3123" y="2418"/>
                    <a:pt x="3123" y="1556"/>
                  </a:cubicBezTo>
                  <a:cubicBezTo>
                    <a:pt x="3123" y="694"/>
                    <a:pt x="2431" y="1"/>
                    <a:pt x="1555" y="1"/>
                  </a:cubicBezTo>
                  <a:close/>
                </a:path>
              </a:pathLst>
            </a:custGeom>
            <a:solidFill>
              <a:srgbClr val="ac519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06" name="Group 16"/>
          <p:cNvGrpSpPr/>
          <p:nvPr/>
        </p:nvGrpSpPr>
        <p:grpSpPr>
          <a:xfrm>
            <a:off x="4117320" y="2354760"/>
            <a:ext cx="1067400" cy="2020320"/>
            <a:chOff x="4117320" y="2354760"/>
            <a:chExt cx="1067400" cy="2020320"/>
          </a:xfrm>
        </p:grpSpPr>
        <p:sp>
          <p:nvSpPr>
            <p:cNvPr id="2007" name="CustomShape 17"/>
            <p:cNvSpPr/>
            <p:nvPr/>
          </p:nvSpPr>
          <p:spPr>
            <a:xfrm>
              <a:off x="4117320" y="2354760"/>
              <a:ext cx="1067400" cy="2020320"/>
            </a:xfrm>
            <a:custGeom>
              <a:avLst/>
              <a:gdLst/>
              <a:ahLst/>
              <a:rect l="l" t="t" r="r" b="b"/>
              <a:pathLst>
                <a:path w="22301" h="42212">
                  <a:moveTo>
                    <a:pt x="1712" y="1"/>
                  </a:moveTo>
                  <a:cubicBezTo>
                    <a:pt x="771" y="1"/>
                    <a:pt x="1" y="967"/>
                    <a:pt x="1" y="2143"/>
                  </a:cubicBezTo>
                  <a:lnTo>
                    <a:pt x="1" y="40082"/>
                  </a:lnTo>
                  <a:cubicBezTo>
                    <a:pt x="1" y="41257"/>
                    <a:pt x="771" y="42212"/>
                    <a:pt x="1712" y="42212"/>
                  </a:cubicBezTo>
                  <a:lnTo>
                    <a:pt x="20590" y="42212"/>
                  </a:lnTo>
                  <a:cubicBezTo>
                    <a:pt x="21531" y="42212"/>
                    <a:pt x="22301" y="41257"/>
                    <a:pt x="22301" y="40082"/>
                  </a:cubicBezTo>
                  <a:lnTo>
                    <a:pt x="22301" y="2143"/>
                  </a:lnTo>
                  <a:cubicBezTo>
                    <a:pt x="22301" y="967"/>
                    <a:pt x="21531" y="1"/>
                    <a:pt x="20590" y="1"/>
                  </a:cubicBez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8" name="CustomShape 18"/>
            <p:cNvSpPr/>
            <p:nvPr/>
          </p:nvSpPr>
          <p:spPr>
            <a:xfrm>
              <a:off x="4576320" y="4095360"/>
              <a:ext cx="149040" cy="149040"/>
            </a:xfrm>
            <a:custGeom>
              <a:avLst/>
              <a:gdLst/>
              <a:ahLst/>
              <a:rect l="l" t="t" r="r" b="b"/>
              <a:pathLst>
                <a:path w="3123" h="3124">
                  <a:moveTo>
                    <a:pt x="1555" y="1"/>
                  </a:moveTo>
                  <a:cubicBezTo>
                    <a:pt x="693" y="1"/>
                    <a:pt x="1" y="694"/>
                    <a:pt x="1" y="1556"/>
                  </a:cubicBezTo>
                  <a:cubicBezTo>
                    <a:pt x="1" y="2418"/>
                    <a:pt x="693" y="3124"/>
                    <a:pt x="1555" y="3124"/>
                  </a:cubicBezTo>
                  <a:cubicBezTo>
                    <a:pt x="2431" y="3124"/>
                    <a:pt x="3123" y="2418"/>
                    <a:pt x="3123" y="1556"/>
                  </a:cubicBezTo>
                  <a:cubicBezTo>
                    <a:pt x="3123" y="694"/>
                    <a:pt x="2431" y="1"/>
                    <a:pt x="1555" y="1"/>
                  </a:cubicBezTo>
                  <a:close/>
                </a:path>
              </a:pathLst>
            </a:custGeom>
            <a:solidFill>
              <a:srgbClr val="ac519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09" name="CustomShape 19"/>
          <p:cNvSpPr/>
          <p:nvPr/>
        </p:nvSpPr>
        <p:spPr>
          <a:xfrm>
            <a:off x="1253880" y="4391280"/>
            <a:ext cx="154080" cy="154800"/>
          </a:xfrm>
          <a:custGeom>
            <a:avLst/>
            <a:gdLst/>
            <a:ahLst/>
            <a:rect l="l" t="t" r="r" b="b"/>
            <a:pathLst>
              <a:path w="3005" h="3020">
                <a:moveTo>
                  <a:pt x="1503" y="1"/>
                </a:moveTo>
                <a:cubicBezTo>
                  <a:pt x="667" y="1"/>
                  <a:pt x="0" y="680"/>
                  <a:pt x="0" y="1504"/>
                </a:cubicBezTo>
                <a:cubicBezTo>
                  <a:pt x="0" y="2340"/>
                  <a:pt x="667" y="3019"/>
                  <a:pt x="1503" y="3019"/>
                </a:cubicBezTo>
                <a:cubicBezTo>
                  <a:pt x="2326" y="3019"/>
                  <a:pt x="3005" y="2340"/>
                  <a:pt x="3005" y="1504"/>
                </a:cubicBezTo>
                <a:cubicBezTo>
                  <a:pt x="3005" y="680"/>
                  <a:pt x="2326" y="1"/>
                  <a:pt x="1503" y="1"/>
                </a:cubicBezTo>
                <a:close/>
              </a:path>
            </a:pathLst>
          </a:custGeom>
          <a:solidFill>
            <a:srgbClr val="ac519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0" name="CustomShape 20"/>
          <p:cNvSpPr/>
          <p:nvPr/>
        </p:nvSpPr>
        <p:spPr>
          <a:xfrm>
            <a:off x="4189680" y="2431080"/>
            <a:ext cx="922320" cy="1613520"/>
          </a:xfrm>
          <a:prstGeom prst="roundRect">
            <a:avLst>
              <a:gd name="adj" fmla="val 0"/>
            </a:avLst>
          </a:prstGeom>
          <a:blipFill rotWithShape="0">
            <a:blip r:embed="rId2"/>
            <a:stretch>
              <a:fillRect l="0" t="10546" r="0" b="10546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011" name="Group 21"/>
          <p:cNvGrpSpPr/>
          <p:nvPr/>
        </p:nvGrpSpPr>
        <p:grpSpPr>
          <a:xfrm>
            <a:off x="2370960" y="3307680"/>
            <a:ext cx="2020320" cy="1067400"/>
            <a:chOff x="2370960" y="3307680"/>
            <a:chExt cx="2020320" cy="1067400"/>
          </a:xfrm>
        </p:grpSpPr>
        <p:sp>
          <p:nvSpPr>
            <p:cNvPr id="2012" name="CustomShape 22"/>
            <p:cNvSpPr/>
            <p:nvPr/>
          </p:nvSpPr>
          <p:spPr>
            <a:xfrm rot="16200000">
              <a:off x="2847240" y="2831040"/>
              <a:ext cx="1067400" cy="2020320"/>
            </a:xfrm>
            <a:custGeom>
              <a:avLst/>
              <a:gdLst/>
              <a:ahLst/>
              <a:rect l="l" t="t" r="r" b="b"/>
              <a:pathLst>
                <a:path w="22301" h="42212">
                  <a:moveTo>
                    <a:pt x="1712" y="1"/>
                  </a:moveTo>
                  <a:cubicBezTo>
                    <a:pt x="771" y="1"/>
                    <a:pt x="1" y="967"/>
                    <a:pt x="1" y="2143"/>
                  </a:cubicBezTo>
                  <a:lnTo>
                    <a:pt x="1" y="40082"/>
                  </a:lnTo>
                  <a:cubicBezTo>
                    <a:pt x="1" y="41257"/>
                    <a:pt x="771" y="42212"/>
                    <a:pt x="1712" y="42212"/>
                  </a:cubicBezTo>
                  <a:lnTo>
                    <a:pt x="20590" y="42212"/>
                  </a:lnTo>
                  <a:cubicBezTo>
                    <a:pt x="21531" y="42212"/>
                    <a:pt x="22301" y="41257"/>
                    <a:pt x="22301" y="40082"/>
                  </a:cubicBezTo>
                  <a:lnTo>
                    <a:pt x="22301" y="2143"/>
                  </a:lnTo>
                  <a:cubicBezTo>
                    <a:pt x="22301" y="967"/>
                    <a:pt x="21531" y="1"/>
                    <a:pt x="20590" y="1"/>
                  </a:cubicBez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3" name="CustomShape 23"/>
            <p:cNvSpPr/>
            <p:nvPr/>
          </p:nvSpPr>
          <p:spPr>
            <a:xfrm rot="16200000">
              <a:off x="4111560" y="3767040"/>
              <a:ext cx="149040" cy="149040"/>
            </a:xfrm>
            <a:custGeom>
              <a:avLst/>
              <a:gdLst/>
              <a:ahLst/>
              <a:rect l="l" t="t" r="r" b="b"/>
              <a:pathLst>
                <a:path w="3123" h="3124">
                  <a:moveTo>
                    <a:pt x="1555" y="1"/>
                  </a:moveTo>
                  <a:cubicBezTo>
                    <a:pt x="693" y="1"/>
                    <a:pt x="1" y="694"/>
                    <a:pt x="1" y="1556"/>
                  </a:cubicBezTo>
                  <a:cubicBezTo>
                    <a:pt x="1" y="2418"/>
                    <a:pt x="693" y="3124"/>
                    <a:pt x="1555" y="3124"/>
                  </a:cubicBezTo>
                  <a:cubicBezTo>
                    <a:pt x="2431" y="3124"/>
                    <a:pt x="3123" y="2418"/>
                    <a:pt x="3123" y="1556"/>
                  </a:cubicBezTo>
                  <a:cubicBezTo>
                    <a:pt x="3123" y="694"/>
                    <a:pt x="2431" y="1"/>
                    <a:pt x="1555" y="1"/>
                  </a:cubicBezTo>
                  <a:close/>
                </a:path>
              </a:pathLst>
            </a:custGeom>
            <a:solidFill>
              <a:srgbClr val="ac519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14" name="CustomShape 24"/>
          <p:cNvSpPr/>
          <p:nvPr/>
        </p:nvSpPr>
        <p:spPr>
          <a:xfrm rot="16200000">
            <a:off x="2794320" y="3033000"/>
            <a:ext cx="922320" cy="1616760"/>
          </a:xfrm>
          <a:prstGeom prst="roundRect">
            <a:avLst>
              <a:gd name="adj" fmla="val 0"/>
            </a:avLst>
          </a:prstGeom>
          <a:blipFill rotWithShape="0">
            <a:blip r:embed="rId3"/>
            <a:stretch>
              <a:fillRect l="20595" t="-39508" r="21813" b="-41462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015" name="Group 25"/>
          <p:cNvGrpSpPr/>
          <p:nvPr/>
        </p:nvGrpSpPr>
        <p:grpSpPr>
          <a:xfrm>
            <a:off x="486720" y="1962360"/>
            <a:ext cx="1733040" cy="2635560"/>
            <a:chOff x="486720" y="1962360"/>
            <a:chExt cx="1733040" cy="2635560"/>
          </a:xfrm>
        </p:grpSpPr>
        <p:sp>
          <p:nvSpPr>
            <p:cNvPr id="2016" name="CustomShape 26"/>
            <p:cNvSpPr/>
            <p:nvPr/>
          </p:nvSpPr>
          <p:spPr>
            <a:xfrm>
              <a:off x="486720" y="1962360"/>
              <a:ext cx="1733040" cy="2635560"/>
            </a:xfrm>
            <a:custGeom>
              <a:avLst/>
              <a:gdLst/>
              <a:ahLst/>
              <a:rect l="l" t="t" r="r" b="b"/>
              <a:pathLst>
                <a:path w="33758" h="51329">
                  <a:moveTo>
                    <a:pt x="2587" y="0"/>
                  </a:moveTo>
                  <a:cubicBezTo>
                    <a:pt x="1162" y="0"/>
                    <a:pt x="0" y="1163"/>
                    <a:pt x="0" y="2600"/>
                  </a:cubicBezTo>
                  <a:lnTo>
                    <a:pt x="0" y="48730"/>
                  </a:lnTo>
                  <a:cubicBezTo>
                    <a:pt x="0" y="50167"/>
                    <a:pt x="1162" y="51329"/>
                    <a:pt x="2587" y="51329"/>
                  </a:cubicBezTo>
                  <a:lnTo>
                    <a:pt x="31158" y="51329"/>
                  </a:lnTo>
                  <a:cubicBezTo>
                    <a:pt x="32595" y="51329"/>
                    <a:pt x="33758" y="50167"/>
                    <a:pt x="33758" y="48730"/>
                  </a:cubicBezTo>
                  <a:lnTo>
                    <a:pt x="33758" y="2600"/>
                  </a:lnTo>
                  <a:cubicBezTo>
                    <a:pt x="33758" y="1163"/>
                    <a:pt x="32595" y="0"/>
                    <a:pt x="31158" y="0"/>
                  </a:cubicBez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7" name="CustomShape 27"/>
            <p:cNvSpPr/>
            <p:nvPr/>
          </p:nvSpPr>
          <p:spPr>
            <a:xfrm>
              <a:off x="1276200" y="4300920"/>
              <a:ext cx="154080" cy="154800"/>
            </a:xfrm>
            <a:custGeom>
              <a:avLst/>
              <a:gdLst/>
              <a:ahLst/>
              <a:rect l="l" t="t" r="r" b="b"/>
              <a:pathLst>
                <a:path w="3005" h="3020">
                  <a:moveTo>
                    <a:pt x="1503" y="1"/>
                  </a:moveTo>
                  <a:cubicBezTo>
                    <a:pt x="667" y="1"/>
                    <a:pt x="0" y="680"/>
                    <a:pt x="0" y="1504"/>
                  </a:cubicBezTo>
                  <a:cubicBezTo>
                    <a:pt x="0" y="2340"/>
                    <a:pt x="667" y="3019"/>
                    <a:pt x="1503" y="3019"/>
                  </a:cubicBezTo>
                  <a:cubicBezTo>
                    <a:pt x="2326" y="3019"/>
                    <a:pt x="3005" y="2340"/>
                    <a:pt x="3005" y="1504"/>
                  </a:cubicBezTo>
                  <a:cubicBezTo>
                    <a:pt x="3005" y="680"/>
                    <a:pt x="2326" y="1"/>
                    <a:pt x="1503" y="1"/>
                  </a:cubicBezTo>
                  <a:close/>
                </a:path>
              </a:pathLst>
            </a:custGeom>
            <a:solidFill>
              <a:srgbClr val="ac519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18" name="CustomShape 28"/>
          <p:cNvSpPr/>
          <p:nvPr/>
        </p:nvSpPr>
        <p:spPr>
          <a:xfrm>
            <a:off x="566280" y="2068200"/>
            <a:ext cx="1555920" cy="2175840"/>
          </a:xfrm>
          <a:prstGeom prst="roundRect">
            <a:avLst>
              <a:gd name="adj" fmla="val 0"/>
            </a:avLst>
          </a:prstGeom>
          <a:blipFill rotWithShape="0">
            <a:blip r:embed="rId4"/>
            <a:stretch>
              <a:fillRect l="2530" t="0" r="57443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019" name="Group 29"/>
          <p:cNvGrpSpPr/>
          <p:nvPr/>
        </p:nvGrpSpPr>
        <p:grpSpPr>
          <a:xfrm>
            <a:off x="-313200" y="2627640"/>
            <a:ext cx="1083600" cy="2272320"/>
            <a:chOff x="-313200" y="2627640"/>
            <a:chExt cx="1083600" cy="2272320"/>
          </a:xfrm>
        </p:grpSpPr>
        <p:sp>
          <p:nvSpPr>
            <p:cNvPr id="2020" name="CustomShape 30"/>
            <p:cNvSpPr/>
            <p:nvPr/>
          </p:nvSpPr>
          <p:spPr>
            <a:xfrm>
              <a:off x="-132840" y="4789800"/>
              <a:ext cx="722520" cy="110160"/>
            </a:xfrm>
            <a:prstGeom prst="ellipse">
              <a:avLst/>
            </a:prstGeom>
            <a:solidFill>
              <a:srgbClr val="000000">
                <a:alpha val="8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021" name="Google Shape;2779;g131907f3488_0_861" descr=""/>
            <p:cNvPicPr/>
            <p:nvPr/>
          </p:nvPicPr>
          <p:blipFill>
            <a:blip r:embed="rId5"/>
            <a:stretch/>
          </p:blipFill>
          <p:spPr>
            <a:xfrm>
              <a:off x="-313200" y="2627640"/>
              <a:ext cx="1083600" cy="2219040"/>
            </a:xfrm>
            <a:prstGeom prst="rect">
              <a:avLst/>
            </a:prstGeom>
            <a:ln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CustomShape 1"/>
          <p:cNvSpPr/>
          <p:nvPr/>
        </p:nvSpPr>
        <p:spPr>
          <a:xfrm>
            <a:off x="3083760" y="1624320"/>
            <a:ext cx="833040" cy="101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3" name="CustomShape 2"/>
          <p:cNvSpPr/>
          <p:nvPr/>
        </p:nvSpPr>
        <p:spPr>
          <a:xfrm>
            <a:off x="3083760" y="3148200"/>
            <a:ext cx="833040" cy="101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4" name="CustomShape 3"/>
          <p:cNvSpPr/>
          <p:nvPr/>
        </p:nvSpPr>
        <p:spPr>
          <a:xfrm>
            <a:off x="5207760" y="2510280"/>
            <a:ext cx="833040" cy="101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025" name="Group 4"/>
          <p:cNvGrpSpPr/>
          <p:nvPr/>
        </p:nvGrpSpPr>
        <p:grpSpPr>
          <a:xfrm>
            <a:off x="1765080" y="379080"/>
            <a:ext cx="5613480" cy="777960"/>
            <a:chOff x="1765080" y="379080"/>
            <a:chExt cx="5613480" cy="777960"/>
          </a:xfrm>
        </p:grpSpPr>
        <p:sp>
          <p:nvSpPr>
            <p:cNvPr id="2026" name="CustomShape 5"/>
            <p:cNvSpPr/>
            <p:nvPr/>
          </p:nvSpPr>
          <p:spPr>
            <a:xfrm>
              <a:off x="1833120" y="469440"/>
              <a:ext cx="5476320" cy="604800"/>
            </a:xfrm>
            <a:custGeom>
              <a:avLst/>
              <a:gdLst/>
              <a:ahLst/>
              <a:rect l="l" t="t" r="r" b="b"/>
              <a:pathLst>
                <a:path w="277520" h="34573">
                  <a:moveTo>
                    <a:pt x="1" y="1"/>
                  </a:moveTo>
                  <a:lnTo>
                    <a:pt x="1" y="34573"/>
                  </a:lnTo>
                  <a:lnTo>
                    <a:pt x="277519" y="34573"/>
                  </a:lnTo>
                  <a:lnTo>
                    <a:pt x="2775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algn="bl" dir="4206196" dist="142804" rotWithShape="0">
                <a:srgbClr val="000000">
                  <a:alpha val="41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027" name="CustomShape 6"/>
            <p:cNvSpPr/>
            <p:nvPr/>
          </p:nvSpPr>
          <p:spPr>
            <a:xfrm>
              <a:off x="1765080" y="379080"/>
              <a:ext cx="5610240" cy="90360"/>
            </a:xfrm>
            <a:custGeom>
              <a:avLst/>
              <a:gdLst/>
              <a:ahLst/>
              <a:rect l="l" t="t" r="r" b="b"/>
              <a:pathLst>
                <a:path w="285750" h="5174">
                  <a:moveTo>
                    <a:pt x="4469" y="5174"/>
                  </a:moveTo>
                  <a:lnTo>
                    <a:pt x="0" y="0"/>
                  </a:lnTo>
                  <a:lnTo>
                    <a:pt x="285750" y="0"/>
                  </a:lnTo>
                  <a:lnTo>
                    <a:pt x="281987" y="5174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28" name="CustomShape 7"/>
            <p:cNvSpPr/>
            <p:nvPr/>
          </p:nvSpPr>
          <p:spPr>
            <a:xfrm>
              <a:off x="1765080" y="379080"/>
              <a:ext cx="77760" cy="773640"/>
            </a:xfrm>
            <a:custGeom>
              <a:avLst/>
              <a:gdLst/>
              <a:ahLst/>
              <a:rect l="l" t="t" r="r" b="b"/>
              <a:pathLst>
                <a:path w="4469" h="44214">
                  <a:moveTo>
                    <a:pt x="0" y="0"/>
                  </a:moveTo>
                  <a:lnTo>
                    <a:pt x="0" y="44214"/>
                  </a:lnTo>
                  <a:lnTo>
                    <a:pt x="4469" y="39746"/>
                  </a:lnTo>
                  <a:lnTo>
                    <a:pt x="4469" y="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29" name="CustomShape 8"/>
            <p:cNvSpPr/>
            <p:nvPr/>
          </p:nvSpPr>
          <p:spPr>
            <a:xfrm>
              <a:off x="7310160" y="379080"/>
              <a:ext cx="65520" cy="773640"/>
            </a:xfrm>
            <a:custGeom>
              <a:avLst/>
              <a:gdLst/>
              <a:ahLst/>
              <a:rect l="l" t="t" r="r" b="b"/>
              <a:pathLst>
                <a:path w="3763" h="44214">
                  <a:moveTo>
                    <a:pt x="3763" y="0"/>
                  </a:moveTo>
                  <a:lnTo>
                    <a:pt x="0" y="5174"/>
                  </a:lnTo>
                  <a:lnTo>
                    <a:pt x="0" y="39746"/>
                  </a:lnTo>
                  <a:lnTo>
                    <a:pt x="3763" y="44214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0" name="CustomShape 9"/>
            <p:cNvSpPr/>
            <p:nvPr/>
          </p:nvSpPr>
          <p:spPr>
            <a:xfrm>
              <a:off x="1765080" y="1075680"/>
              <a:ext cx="5613480" cy="81360"/>
            </a:xfrm>
            <a:custGeom>
              <a:avLst/>
              <a:gdLst/>
              <a:ahLst/>
              <a:rect l="l" t="t" r="r" b="b"/>
              <a:pathLst>
                <a:path w="224515" h="3268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36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1" name="CustomShape 10"/>
            <p:cNvSpPr/>
            <p:nvPr/>
          </p:nvSpPr>
          <p:spPr>
            <a:xfrm flipH="1" rot="10800000">
              <a:off x="1764720" y="379440"/>
              <a:ext cx="5613480" cy="96120"/>
            </a:xfrm>
            <a:custGeom>
              <a:avLst/>
              <a:gdLst/>
              <a:ahLst/>
              <a:rect l="l" t="t" r="r" b="b"/>
              <a:pathLst>
                <a:path w="224515" h="3268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36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32" name="TextShape 11"/>
          <p:cNvSpPr txBox="1"/>
          <p:nvPr/>
        </p:nvSpPr>
        <p:spPr>
          <a:xfrm>
            <a:off x="720000" y="539640"/>
            <a:ext cx="7703640" cy="4568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Fjalla One"/>
                <a:ea typeface="Fjalla One"/>
              </a:rPr>
              <a:t>learning objectives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3" name="CustomShape 12"/>
          <p:cNvSpPr/>
          <p:nvPr/>
        </p:nvSpPr>
        <p:spPr>
          <a:xfrm>
            <a:off x="6156000" y="2402280"/>
            <a:ext cx="1791720" cy="123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382d4b"/>
                </a:solidFill>
                <a:latin typeface="Fjalla One"/>
                <a:ea typeface="Fjalla One"/>
              </a:rPr>
              <a:t>Open source community</a:t>
            </a:r>
            <a:endParaRPr b="0" lang="en-US" sz="2200" spc="-1" strike="noStrike">
              <a:latin typeface="Arial"/>
            </a:endParaRPr>
          </a:p>
        </p:txBody>
      </p:sp>
      <p:grpSp>
        <p:nvGrpSpPr>
          <p:cNvPr id="2034" name="Group 13"/>
          <p:cNvGrpSpPr/>
          <p:nvPr/>
        </p:nvGrpSpPr>
        <p:grpSpPr>
          <a:xfrm>
            <a:off x="5186880" y="2509920"/>
            <a:ext cx="875160" cy="1014840"/>
            <a:chOff x="5186880" y="2509920"/>
            <a:chExt cx="875160" cy="1014840"/>
          </a:xfrm>
        </p:grpSpPr>
        <p:sp>
          <p:nvSpPr>
            <p:cNvPr id="2035" name="CustomShape 14"/>
            <p:cNvSpPr/>
            <p:nvPr/>
          </p:nvSpPr>
          <p:spPr>
            <a:xfrm>
              <a:off x="5186880" y="2509920"/>
              <a:ext cx="875160" cy="1014840"/>
            </a:xfrm>
            <a:custGeom>
              <a:avLst/>
              <a:gdLst/>
              <a:ahLst/>
              <a:rect l="l" t="t" r="r" b="b"/>
              <a:pathLst>
                <a:path w="26211" h="30366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  <a:effectLst>
              <a:outerShdw algn="bl" dir="2384983" dist="47291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036" name="CustomShape 15"/>
            <p:cNvSpPr/>
            <p:nvPr/>
          </p:nvSpPr>
          <p:spPr>
            <a:xfrm>
              <a:off x="5229360" y="2549160"/>
              <a:ext cx="803880" cy="92196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ac519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7" name="CustomShape 16"/>
            <p:cNvSpPr/>
            <p:nvPr/>
          </p:nvSpPr>
          <p:spPr>
            <a:xfrm>
              <a:off x="5229360" y="2549160"/>
              <a:ext cx="803880" cy="92196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8" name="CustomShape 17"/>
            <p:cNvSpPr/>
            <p:nvPr/>
          </p:nvSpPr>
          <p:spPr>
            <a:xfrm>
              <a:off x="5272200" y="3471480"/>
              <a:ext cx="729000" cy="3168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9" name="CustomShape 18"/>
            <p:cNvSpPr/>
            <p:nvPr/>
          </p:nvSpPr>
          <p:spPr>
            <a:xfrm>
              <a:off x="5272200" y="3471480"/>
              <a:ext cx="729000" cy="3168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0" name="CustomShape 19"/>
            <p:cNvSpPr/>
            <p:nvPr/>
          </p:nvSpPr>
          <p:spPr>
            <a:xfrm>
              <a:off x="5229360" y="2549160"/>
              <a:ext cx="803880" cy="6732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1" name="CustomShape 20"/>
            <p:cNvSpPr/>
            <p:nvPr/>
          </p:nvSpPr>
          <p:spPr>
            <a:xfrm>
              <a:off x="5229360" y="2549160"/>
              <a:ext cx="803880" cy="6732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42" name="CustomShape 21"/>
          <p:cNvSpPr/>
          <p:nvPr/>
        </p:nvSpPr>
        <p:spPr>
          <a:xfrm>
            <a:off x="1176840" y="3148200"/>
            <a:ext cx="1791720" cy="101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382d4b"/>
                </a:solidFill>
                <a:latin typeface="Fjalla One"/>
                <a:ea typeface="Fjalla One"/>
              </a:rPr>
              <a:t>networks and  servers</a:t>
            </a:r>
            <a:endParaRPr b="0" lang="en-US" sz="2200" spc="-1" strike="noStrike">
              <a:latin typeface="Arial"/>
            </a:endParaRPr>
          </a:p>
        </p:txBody>
      </p:sp>
      <p:grpSp>
        <p:nvGrpSpPr>
          <p:cNvPr id="2043" name="Group 22"/>
          <p:cNvGrpSpPr/>
          <p:nvPr/>
        </p:nvGrpSpPr>
        <p:grpSpPr>
          <a:xfrm>
            <a:off x="3062880" y="1624320"/>
            <a:ext cx="875160" cy="1014840"/>
            <a:chOff x="3062880" y="1624320"/>
            <a:chExt cx="875160" cy="1014840"/>
          </a:xfrm>
        </p:grpSpPr>
        <p:sp>
          <p:nvSpPr>
            <p:cNvPr id="2044" name="CustomShape 23"/>
            <p:cNvSpPr/>
            <p:nvPr/>
          </p:nvSpPr>
          <p:spPr>
            <a:xfrm>
              <a:off x="3062880" y="1624320"/>
              <a:ext cx="875160" cy="1014840"/>
            </a:xfrm>
            <a:custGeom>
              <a:avLst/>
              <a:gdLst/>
              <a:ahLst/>
              <a:rect l="l" t="t" r="r" b="b"/>
              <a:pathLst>
                <a:path w="26211" h="30366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  <a:effectLst>
              <a:outerShdw algn="bl" dir="2384983" dist="47291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045" name="CustomShape 24"/>
            <p:cNvSpPr/>
            <p:nvPr/>
          </p:nvSpPr>
          <p:spPr>
            <a:xfrm>
              <a:off x="3105360" y="1663560"/>
              <a:ext cx="803880" cy="92196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ac519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6" name="CustomShape 25"/>
            <p:cNvSpPr/>
            <p:nvPr/>
          </p:nvSpPr>
          <p:spPr>
            <a:xfrm>
              <a:off x="3105360" y="1663560"/>
              <a:ext cx="803880" cy="92196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7" name="CustomShape 26"/>
            <p:cNvSpPr/>
            <p:nvPr/>
          </p:nvSpPr>
          <p:spPr>
            <a:xfrm>
              <a:off x="3148200" y="2585880"/>
              <a:ext cx="729000" cy="3168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8" name="CustomShape 27"/>
            <p:cNvSpPr/>
            <p:nvPr/>
          </p:nvSpPr>
          <p:spPr>
            <a:xfrm>
              <a:off x="3148200" y="2585880"/>
              <a:ext cx="729000" cy="3168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9" name="CustomShape 28"/>
            <p:cNvSpPr/>
            <p:nvPr/>
          </p:nvSpPr>
          <p:spPr>
            <a:xfrm>
              <a:off x="3105360" y="1663560"/>
              <a:ext cx="803880" cy="6732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50" name="CustomShape 29"/>
            <p:cNvSpPr/>
            <p:nvPr/>
          </p:nvSpPr>
          <p:spPr>
            <a:xfrm>
              <a:off x="3105360" y="1663560"/>
              <a:ext cx="803880" cy="6732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51" name="CustomShape 30"/>
          <p:cNvSpPr/>
          <p:nvPr/>
        </p:nvSpPr>
        <p:spPr>
          <a:xfrm>
            <a:off x="1176840" y="1812600"/>
            <a:ext cx="179172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382d4b"/>
                </a:solidFill>
                <a:latin typeface="Fjalla One"/>
                <a:ea typeface="Fjalla One"/>
              </a:rPr>
              <a:t>Web development</a:t>
            </a:r>
            <a:endParaRPr b="0" lang="en-US" sz="2200" spc="-1" strike="noStrike">
              <a:latin typeface="Arial"/>
            </a:endParaRPr>
          </a:p>
        </p:txBody>
      </p:sp>
      <p:grpSp>
        <p:nvGrpSpPr>
          <p:cNvPr id="2052" name="Group 31"/>
          <p:cNvGrpSpPr/>
          <p:nvPr/>
        </p:nvGrpSpPr>
        <p:grpSpPr>
          <a:xfrm>
            <a:off x="3062880" y="3148200"/>
            <a:ext cx="875160" cy="1014840"/>
            <a:chOff x="3062880" y="3148200"/>
            <a:chExt cx="875160" cy="1014840"/>
          </a:xfrm>
        </p:grpSpPr>
        <p:sp>
          <p:nvSpPr>
            <p:cNvPr id="2053" name="CustomShape 32"/>
            <p:cNvSpPr/>
            <p:nvPr/>
          </p:nvSpPr>
          <p:spPr>
            <a:xfrm>
              <a:off x="3062880" y="3148200"/>
              <a:ext cx="875160" cy="1014840"/>
            </a:xfrm>
            <a:custGeom>
              <a:avLst/>
              <a:gdLst/>
              <a:ahLst/>
              <a:rect l="l" t="t" r="r" b="b"/>
              <a:pathLst>
                <a:path w="26211" h="30366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  <a:effectLst>
              <a:outerShdw algn="bl" dir="2384983" dist="47291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054" name="CustomShape 33"/>
            <p:cNvSpPr/>
            <p:nvPr/>
          </p:nvSpPr>
          <p:spPr>
            <a:xfrm>
              <a:off x="3105360" y="3187440"/>
              <a:ext cx="803880" cy="92196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ac519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55" name="CustomShape 34"/>
            <p:cNvSpPr/>
            <p:nvPr/>
          </p:nvSpPr>
          <p:spPr>
            <a:xfrm>
              <a:off x="3105360" y="3187440"/>
              <a:ext cx="803880" cy="92196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56" name="CustomShape 35"/>
            <p:cNvSpPr/>
            <p:nvPr/>
          </p:nvSpPr>
          <p:spPr>
            <a:xfrm>
              <a:off x="3148200" y="4109760"/>
              <a:ext cx="729000" cy="3168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57" name="CustomShape 36"/>
            <p:cNvSpPr/>
            <p:nvPr/>
          </p:nvSpPr>
          <p:spPr>
            <a:xfrm>
              <a:off x="3148200" y="4109760"/>
              <a:ext cx="729000" cy="3168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58" name="CustomShape 37"/>
            <p:cNvSpPr/>
            <p:nvPr/>
          </p:nvSpPr>
          <p:spPr>
            <a:xfrm>
              <a:off x="3105360" y="3187440"/>
              <a:ext cx="803880" cy="6732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59" name="CustomShape 38"/>
            <p:cNvSpPr/>
            <p:nvPr/>
          </p:nvSpPr>
          <p:spPr>
            <a:xfrm>
              <a:off x="3105360" y="3187440"/>
              <a:ext cx="803880" cy="6732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60" name="CustomShape 39"/>
          <p:cNvSpPr/>
          <p:nvPr/>
        </p:nvSpPr>
        <p:spPr>
          <a:xfrm>
            <a:off x="3917160" y="2131920"/>
            <a:ext cx="1290240" cy="885600"/>
          </a:xfrm>
          <a:prstGeom prst="bentConnector3">
            <a:avLst>
              <a:gd name="adj1" fmla="val 50003"/>
            </a:avLst>
          </a:prstGeom>
          <a:noFill/>
          <a:ln w="1908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1" name="CustomShape 40"/>
          <p:cNvSpPr/>
          <p:nvPr/>
        </p:nvSpPr>
        <p:spPr>
          <a:xfrm flipH="1" rot="10800000">
            <a:off x="3917520" y="3017880"/>
            <a:ext cx="1290240" cy="637920"/>
          </a:xfrm>
          <a:prstGeom prst="bentConnector3">
            <a:avLst>
              <a:gd name="adj1" fmla="val 50003"/>
            </a:avLst>
          </a:prstGeom>
          <a:noFill/>
          <a:ln w="1908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062" name="Group 41"/>
          <p:cNvGrpSpPr/>
          <p:nvPr/>
        </p:nvGrpSpPr>
        <p:grpSpPr>
          <a:xfrm>
            <a:off x="5357880" y="2752560"/>
            <a:ext cx="532800" cy="529920"/>
            <a:chOff x="5357880" y="2752560"/>
            <a:chExt cx="532800" cy="529920"/>
          </a:xfrm>
        </p:grpSpPr>
        <p:sp>
          <p:nvSpPr>
            <p:cNvPr id="2063" name="CustomShape 42"/>
            <p:cNvSpPr/>
            <p:nvPr/>
          </p:nvSpPr>
          <p:spPr>
            <a:xfrm>
              <a:off x="5357880" y="2752560"/>
              <a:ext cx="532800" cy="529920"/>
            </a:xfrm>
            <a:custGeom>
              <a:avLst/>
              <a:gdLst/>
              <a:ahLst/>
              <a:rect l="l" t="t" r="r" b="b"/>
              <a:pathLst>
                <a:path w="17838" h="17863">
                  <a:moveTo>
                    <a:pt x="1355" y="0"/>
                  </a:moveTo>
                  <a:lnTo>
                    <a:pt x="1100" y="26"/>
                  </a:lnTo>
                  <a:lnTo>
                    <a:pt x="844" y="103"/>
                  </a:lnTo>
                  <a:lnTo>
                    <a:pt x="589" y="230"/>
                  </a:lnTo>
                  <a:lnTo>
                    <a:pt x="410" y="409"/>
                  </a:lnTo>
                  <a:lnTo>
                    <a:pt x="231" y="614"/>
                  </a:lnTo>
                  <a:lnTo>
                    <a:pt x="103" y="844"/>
                  </a:lnTo>
                  <a:lnTo>
                    <a:pt x="26" y="1099"/>
                  </a:lnTo>
                  <a:lnTo>
                    <a:pt x="1" y="1355"/>
                  </a:lnTo>
                  <a:lnTo>
                    <a:pt x="1" y="16483"/>
                  </a:lnTo>
                  <a:lnTo>
                    <a:pt x="26" y="16764"/>
                  </a:lnTo>
                  <a:lnTo>
                    <a:pt x="103" y="17020"/>
                  </a:lnTo>
                  <a:lnTo>
                    <a:pt x="231" y="17250"/>
                  </a:lnTo>
                  <a:lnTo>
                    <a:pt x="410" y="17454"/>
                  </a:lnTo>
                  <a:lnTo>
                    <a:pt x="589" y="17633"/>
                  </a:lnTo>
                  <a:lnTo>
                    <a:pt x="844" y="17735"/>
                  </a:lnTo>
                  <a:lnTo>
                    <a:pt x="1100" y="17837"/>
                  </a:lnTo>
                  <a:lnTo>
                    <a:pt x="1355" y="17863"/>
                  </a:lnTo>
                  <a:lnTo>
                    <a:pt x="16484" y="17863"/>
                  </a:lnTo>
                  <a:lnTo>
                    <a:pt x="16765" y="17837"/>
                  </a:lnTo>
                  <a:lnTo>
                    <a:pt x="17020" y="17735"/>
                  </a:lnTo>
                  <a:lnTo>
                    <a:pt x="17250" y="17633"/>
                  </a:lnTo>
                  <a:lnTo>
                    <a:pt x="17455" y="17454"/>
                  </a:lnTo>
                  <a:lnTo>
                    <a:pt x="17608" y="17250"/>
                  </a:lnTo>
                  <a:lnTo>
                    <a:pt x="17736" y="17020"/>
                  </a:lnTo>
                  <a:lnTo>
                    <a:pt x="17812" y="16764"/>
                  </a:lnTo>
                  <a:lnTo>
                    <a:pt x="17838" y="16483"/>
                  </a:lnTo>
                  <a:lnTo>
                    <a:pt x="17838" y="1355"/>
                  </a:lnTo>
                  <a:lnTo>
                    <a:pt x="17812" y="1099"/>
                  </a:lnTo>
                  <a:lnTo>
                    <a:pt x="17736" y="844"/>
                  </a:lnTo>
                  <a:lnTo>
                    <a:pt x="17608" y="614"/>
                  </a:lnTo>
                  <a:lnTo>
                    <a:pt x="17455" y="409"/>
                  </a:lnTo>
                  <a:lnTo>
                    <a:pt x="17250" y="230"/>
                  </a:lnTo>
                  <a:lnTo>
                    <a:pt x="17020" y="103"/>
                  </a:lnTo>
                  <a:lnTo>
                    <a:pt x="16765" y="26"/>
                  </a:lnTo>
                  <a:lnTo>
                    <a:pt x="16484" y="0"/>
                  </a:lnTo>
                  <a:close/>
                </a:path>
              </a:pathLst>
            </a:custGeom>
            <a:solidFill>
              <a:srgbClr val="7a6ef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4" name="CustomShape 43"/>
            <p:cNvSpPr/>
            <p:nvPr/>
          </p:nvSpPr>
          <p:spPr>
            <a:xfrm>
              <a:off x="5817600" y="2752560"/>
              <a:ext cx="73080" cy="529920"/>
            </a:xfrm>
            <a:custGeom>
              <a:avLst/>
              <a:gdLst/>
              <a:ahLst/>
              <a:rect l="l" t="t" r="r" b="b"/>
              <a:pathLst>
                <a:path w="2454" h="17863">
                  <a:moveTo>
                    <a:pt x="1" y="0"/>
                  </a:moveTo>
                  <a:lnTo>
                    <a:pt x="256" y="26"/>
                  </a:lnTo>
                  <a:lnTo>
                    <a:pt x="512" y="103"/>
                  </a:lnTo>
                  <a:lnTo>
                    <a:pt x="742" y="230"/>
                  </a:lnTo>
                  <a:lnTo>
                    <a:pt x="946" y="409"/>
                  </a:lnTo>
                  <a:lnTo>
                    <a:pt x="1125" y="614"/>
                  </a:lnTo>
                  <a:lnTo>
                    <a:pt x="1253" y="844"/>
                  </a:lnTo>
                  <a:lnTo>
                    <a:pt x="1330" y="1099"/>
                  </a:lnTo>
                  <a:lnTo>
                    <a:pt x="1355" y="1355"/>
                  </a:lnTo>
                  <a:lnTo>
                    <a:pt x="1355" y="16483"/>
                  </a:lnTo>
                  <a:lnTo>
                    <a:pt x="1330" y="16764"/>
                  </a:lnTo>
                  <a:lnTo>
                    <a:pt x="1253" y="17020"/>
                  </a:lnTo>
                  <a:lnTo>
                    <a:pt x="1125" y="17250"/>
                  </a:lnTo>
                  <a:lnTo>
                    <a:pt x="946" y="17454"/>
                  </a:lnTo>
                  <a:lnTo>
                    <a:pt x="742" y="17633"/>
                  </a:lnTo>
                  <a:lnTo>
                    <a:pt x="512" y="17735"/>
                  </a:lnTo>
                  <a:lnTo>
                    <a:pt x="256" y="17837"/>
                  </a:lnTo>
                  <a:lnTo>
                    <a:pt x="1" y="17863"/>
                  </a:lnTo>
                  <a:lnTo>
                    <a:pt x="1100" y="17863"/>
                  </a:lnTo>
                  <a:lnTo>
                    <a:pt x="1381" y="17837"/>
                  </a:lnTo>
                  <a:lnTo>
                    <a:pt x="1636" y="17735"/>
                  </a:lnTo>
                  <a:lnTo>
                    <a:pt x="1866" y="17633"/>
                  </a:lnTo>
                  <a:lnTo>
                    <a:pt x="2071" y="17454"/>
                  </a:lnTo>
                  <a:lnTo>
                    <a:pt x="2224" y="17250"/>
                  </a:lnTo>
                  <a:lnTo>
                    <a:pt x="2352" y="17020"/>
                  </a:lnTo>
                  <a:lnTo>
                    <a:pt x="2428" y="16764"/>
                  </a:lnTo>
                  <a:lnTo>
                    <a:pt x="2454" y="16483"/>
                  </a:lnTo>
                  <a:lnTo>
                    <a:pt x="2454" y="1355"/>
                  </a:lnTo>
                  <a:lnTo>
                    <a:pt x="2428" y="1099"/>
                  </a:lnTo>
                  <a:lnTo>
                    <a:pt x="2352" y="844"/>
                  </a:lnTo>
                  <a:lnTo>
                    <a:pt x="2224" y="614"/>
                  </a:lnTo>
                  <a:lnTo>
                    <a:pt x="2071" y="409"/>
                  </a:lnTo>
                  <a:lnTo>
                    <a:pt x="1866" y="230"/>
                  </a:lnTo>
                  <a:lnTo>
                    <a:pt x="1636" y="103"/>
                  </a:lnTo>
                  <a:lnTo>
                    <a:pt x="1381" y="26"/>
                  </a:lnTo>
                  <a:lnTo>
                    <a:pt x="1100" y="0"/>
                  </a:lnTo>
                  <a:close/>
                </a:path>
              </a:pathLst>
            </a:custGeom>
            <a:solidFill>
              <a:srgbClr val="7a6ef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5" name="CustomShape 44"/>
            <p:cNvSpPr/>
            <p:nvPr/>
          </p:nvSpPr>
          <p:spPr>
            <a:xfrm>
              <a:off x="5425200" y="2932920"/>
              <a:ext cx="193680" cy="168840"/>
            </a:xfrm>
            <a:custGeom>
              <a:avLst/>
              <a:gdLst/>
              <a:ahLst/>
              <a:rect l="l" t="t" r="r" b="b"/>
              <a:pathLst>
                <a:path w="6492" h="5699">
                  <a:moveTo>
                    <a:pt x="3042" y="997"/>
                  </a:moveTo>
                  <a:lnTo>
                    <a:pt x="3246" y="1022"/>
                  </a:lnTo>
                  <a:lnTo>
                    <a:pt x="3451" y="1048"/>
                  </a:lnTo>
                  <a:lnTo>
                    <a:pt x="3655" y="1125"/>
                  </a:lnTo>
                  <a:lnTo>
                    <a:pt x="3859" y="1201"/>
                  </a:lnTo>
                  <a:lnTo>
                    <a:pt x="4038" y="1304"/>
                  </a:lnTo>
                  <a:lnTo>
                    <a:pt x="4217" y="1431"/>
                  </a:lnTo>
                  <a:lnTo>
                    <a:pt x="4371" y="1585"/>
                  </a:lnTo>
                  <a:lnTo>
                    <a:pt x="4498" y="1738"/>
                  </a:lnTo>
                  <a:lnTo>
                    <a:pt x="5342" y="2862"/>
                  </a:lnTo>
                  <a:lnTo>
                    <a:pt x="4498" y="3961"/>
                  </a:lnTo>
                  <a:lnTo>
                    <a:pt x="4371" y="4140"/>
                  </a:lnTo>
                  <a:lnTo>
                    <a:pt x="4217" y="4268"/>
                  </a:lnTo>
                  <a:lnTo>
                    <a:pt x="4038" y="4396"/>
                  </a:lnTo>
                  <a:lnTo>
                    <a:pt x="3859" y="4498"/>
                  </a:lnTo>
                  <a:lnTo>
                    <a:pt x="3655" y="4574"/>
                  </a:lnTo>
                  <a:lnTo>
                    <a:pt x="3451" y="4651"/>
                  </a:lnTo>
                  <a:lnTo>
                    <a:pt x="3246" y="4677"/>
                  </a:lnTo>
                  <a:lnTo>
                    <a:pt x="2658" y="4677"/>
                  </a:lnTo>
                  <a:lnTo>
                    <a:pt x="2454" y="4651"/>
                  </a:lnTo>
                  <a:lnTo>
                    <a:pt x="2301" y="4600"/>
                  </a:lnTo>
                  <a:lnTo>
                    <a:pt x="2122" y="4549"/>
                  </a:lnTo>
                  <a:lnTo>
                    <a:pt x="1968" y="4472"/>
                  </a:lnTo>
                  <a:lnTo>
                    <a:pt x="1815" y="4370"/>
                  </a:lnTo>
                  <a:lnTo>
                    <a:pt x="1662" y="4268"/>
                  </a:lnTo>
                  <a:lnTo>
                    <a:pt x="1534" y="4140"/>
                  </a:lnTo>
                  <a:lnTo>
                    <a:pt x="1406" y="4012"/>
                  </a:lnTo>
                  <a:lnTo>
                    <a:pt x="1304" y="3885"/>
                  </a:lnTo>
                  <a:lnTo>
                    <a:pt x="1227" y="3731"/>
                  </a:lnTo>
                  <a:lnTo>
                    <a:pt x="1151" y="3552"/>
                  </a:lnTo>
                  <a:lnTo>
                    <a:pt x="1074" y="3399"/>
                  </a:lnTo>
                  <a:lnTo>
                    <a:pt x="1023" y="3220"/>
                  </a:lnTo>
                  <a:lnTo>
                    <a:pt x="997" y="3041"/>
                  </a:lnTo>
                  <a:lnTo>
                    <a:pt x="997" y="2837"/>
                  </a:lnTo>
                  <a:lnTo>
                    <a:pt x="997" y="2658"/>
                  </a:lnTo>
                  <a:lnTo>
                    <a:pt x="1023" y="2479"/>
                  </a:lnTo>
                  <a:lnTo>
                    <a:pt x="1074" y="2300"/>
                  </a:lnTo>
                  <a:lnTo>
                    <a:pt x="1151" y="2121"/>
                  </a:lnTo>
                  <a:lnTo>
                    <a:pt x="1227" y="1968"/>
                  </a:lnTo>
                  <a:lnTo>
                    <a:pt x="1304" y="1815"/>
                  </a:lnTo>
                  <a:lnTo>
                    <a:pt x="1406" y="1687"/>
                  </a:lnTo>
                  <a:lnTo>
                    <a:pt x="1534" y="1534"/>
                  </a:lnTo>
                  <a:lnTo>
                    <a:pt x="1662" y="1431"/>
                  </a:lnTo>
                  <a:lnTo>
                    <a:pt x="1815" y="1329"/>
                  </a:lnTo>
                  <a:lnTo>
                    <a:pt x="1968" y="1227"/>
                  </a:lnTo>
                  <a:lnTo>
                    <a:pt x="2122" y="1150"/>
                  </a:lnTo>
                  <a:lnTo>
                    <a:pt x="2301" y="1099"/>
                  </a:lnTo>
                  <a:lnTo>
                    <a:pt x="2454" y="1048"/>
                  </a:lnTo>
                  <a:lnTo>
                    <a:pt x="2658" y="1022"/>
                  </a:lnTo>
                  <a:lnTo>
                    <a:pt x="2837" y="997"/>
                  </a:lnTo>
                  <a:close/>
                  <a:moveTo>
                    <a:pt x="2837" y="0"/>
                  </a:moveTo>
                  <a:lnTo>
                    <a:pt x="2556" y="26"/>
                  </a:lnTo>
                  <a:lnTo>
                    <a:pt x="2275" y="51"/>
                  </a:lnTo>
                  <a:lnTo>
                    <a:pt x="1994" y="128"/>
                  </a:lnTo>
                  <a:lnTo>
                    <a:pt x="1738" y="230"/>
                  </a:lnTo>
                  <a:lnTo>
                    <a:pt x="1483" y="332"/>
                  </a:lnTo>
                  <a:lnTo>
                    <a:pt x="1253" y="486"/>
                  </a:lnTo>
                  <a:lnTo>
                    <a:pt x="1023" y="639"/>
                  </a:lnTo>
                  <a:lnTo>
                    <a:pt x="818" y="844"/>
                  </a:lnTo>
                  <a:lnTo>
                    <a:pt x="640" y="1048"/>
                  </a:lnTo>
                  <a:lnTo>
                    <a:pt x="486" y="1252"/>
                  </a:lnTo>
                  <a:lnTo>
                    <a:pt x="333" y="1482"/>
                  </a:lnTo>
                  <a:lnTo>
                    <a:pt x="205" y="1738"/>
                  </a:lnTo>
                  <a:lnTo>
                    <a:pt x="128" y="1993"/>
                  </a:lnTo>
                  <a:lnTo>
                    <a:pt x="52" y="2275"/>
                  </a:lnTo>
                  <a:lnTo>
                    <a:pt x="1" y="2556"/>
                  </a:lnTo>
                  <a:lnTo>
                    <a:pt x="1" y="2837"/>
                  </a:lnTo>
                  <a:lnTo>
                    <a:pt x="1" y="3143"/>
                  </a:lnTo>
                  <a:lnTo>
                    <a:pt x="52" y="3425"/>
                  </a:lnTo>
                  <a:lnTo>
                    <a:pt x="128" y="3680"/>
                  </a:lnTo>
                  <a:lnTo>
                    <a:pt x="205" y="3961"/>
                  </a:lnTo>
                  <a:lnTo>
                    <a:pt x="333" y="4191"/>
                  </a:lnTo>
                  <a:lnTo>
                    <a:pt x="486" y="4447"/>
                  </a:lnTo>
                  <a:lnTo>
                    <a:pt x="640" y="4651"/>
                  </a:lnTo>
                  <a:lnTo>
                    <a:pt x="818" y="4856"/>
                  </a:lnTo>
                  <a:lnTo>
                    <a:pt x="1023" y="5034"/>
                  </a:lnTo>
                  <a:lnTo>
                    <a:pt x="1253" y="5213"/>
                  </a:lnTo>
                  <a:lnTo>
                    <a:pt x="1483" y="5341"/>
                  </a:lnTo>
                  <a:lnTo>
                    <a:pt x="1738" y="5469"/>
                  </a:lnTo>
                  <a:lnTo>
                    <a:pt x="1994" y="5571"/>
                  </a:lnTo>
                  <a:lnTo>
                    <a:pt x="2275" y="5648"/>
                  </a:lnTo>
                  <a:lnTo>
                    <a:pt x="2556" y="5673"/>
                  </a:lnTo>
                  <a:lnTo>
                    <a:pt x="2837" y="5699"/>
                  </a:lnTo>
                  <a:lnTo>
                    <a:pt x="3042" y="5699"/>
                  </a:lnTo>
                  <a:lnTo>
                    <a:pt x="3374" y="5673"/>
                  </a:lnTo>
                  <a:lnTo>
                    <a:pt x="3681" y="5622"/>
                  </a:lnTo>
                  <a:lnTo>
                    <a:pt x="4013" y="5520"/>
                  </a:lnTo>
                  <a:lnTo>
                    <a:pt x="4294" y="5392"/>
                  </a:lnTo>
                  <a:lnTo>
                    <a:pt x="4575" y="5239"/>
                  </a:lnTo>
                  <a:lnTo>
                    <a:pt x="4856" y="5060"/>
                  </a:lnTo>
                  <a:lnTo>
                    <a:pt x="5086" y="4830"/>
                  </a:lnTo>
                  <a:lnTo>
                    <a:pt x="5290" y="4574"/>
                  </a:lnTo>
                  <a:lnTo>
                    <a:pt x="6389" y="3169"/>
                  </a:lnTo>
                  <a:lnTo>
                    <a:pt x="6466" y="3041"/>
                  </a:lnTo>
                  <a:lnTo>
                    <a:pt x="6492" y="2862"/>
                  </a:lnTo>
                  <a:lnTo>
                    <a:pt x="6466" y="2709"/>
                  </a:lnTo>
                  <a:lnTo>
                    <a:pt x="6389" y="2556"/>
                  </a:lnTo>
                  <a:lnTo>
                    <a:pt x="5290" y="1125"/>
                  </a:lnTo>
                  <a:lnTo>
                    <a:pt x="5086" y="869"/>
                  </a:lnTo>
                  <a:lnTo>
                    <a:pt x="4856" y="665"/>
                  </a:lnTo>
                  <a:lnTo>
                    <a:pt x="4575" y="460"/>
                  </a:lnTo>
                  <a:lnTo>
                    <a:pt x="4294" y="307"/>
                  </a:lnTo>
                  <a:lnTo>
                    <a:pt x="3987" y="179"/>
                  </a:lnTo>
                  <a:lnTo>
                    <a:pt x="3681" y="77"/>
                  </a:lnTo>
                  <a:lnTo>
                    <a:pt x="3374" y="26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ebe6f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6" name="CustomShape 45"/>
            <p:cNvSpPr/>
            <p:nvPr/>
          </p:nvSpPr>
          <p:spPr>
            <a:xfrm>
              <a:off x="5589360" y="2915640"/>
              <a:ext cx="234720" cy="203760"/>
            </a:xfrm>
            <a:custGeom>
              <a:avLst/>
              <a:gdLst/>
              <a:ahLst/>
              <a:rect l="l" t="t" r="r" b="b"/>
              <a:pathLst>
                <a:path w="7872" h="6875">
                  <a:moveTo>
                    <a:pt x="4422" y="997"/>
                  </a:moveTo>
                  <a:lnTo>
                    <a:pt x="4677" y="1023"/>
                  </a:lnTo>
                  <a:lnTo>
                    <a:pt x="4933" y="1048"/>
                  </a:lnTo>
                  <a:lnTo>
                    <a:pt x="5163" y="1125"/>
                  </a:lnTo>
                  <a:lnTo>
                    <a:pt x="5367" y="1202"/>
                  </a:lnTo>
                  <a:lnTo>
                    <a:pt x="5597" y="1304"/>
                  </a:lnTo>
                  <a:lnTo>
                    <a:pt x="5802" y="1432"/>
                  </a:lnTo>
                  <a:lnTo>
                    <a:pt x="5981" y="1559"/>
                  </a:lnTo>
                  <a:lnTo>
                    <a:pt x="6160" y="1713"/>
                  </a:lnTo>
                  <a:lnTo>
                    <a:pt x="6313" y="1892"/>
                  </a:lnTo>
                  <a:lnTo>
                    <a:pt x="6441" y="2070"/>
                  </a:lnTo>
                  <a:lnTo>
                    <a:pt x="6568" y="2275"/>
                  </a:lnTo>
                  <a:lnTo>
                    <a:pt x="6671" y="2479"/>
                  </a:lnTo>
                  <a:lnTo>
                    <a:pt x="6747" y="2709"/>
                  </a:lnTo>
                  <a:lnTo>
                    <a:pt x="6824" y="2939"/>
                  </a:lnTo>
                  <a:lnTo>
                    <a:pt x="6850" y="3195"/>
                  </a:lnTo>
                  <a:lnTo>
                    <a:pt x="6875" y="3425"/>
                  </a:lnTo>
                  <a:lnTo>
                    <a:pt x="6850" y="3680"/>
                  </a:lnTo>
                  <a:lnTo>
                    <a:pt x="6824" y="3936"/>
                  </a:lnTo>
                  <a:lnTo>
                    <a:pt x="6747" y="4166"/>
                  </a:lnTo>
                  <a:lnTo>
                    <a:pt x="6671" y="4370"/>
                  </a:lnTo>
                  <a:lnTo>
                    <a:pt x="6568" y="4600"/>
                  </a:lnTo>
                  <a:lnTo>
                    <a:pt x="6441" y="4805"/>
                  </a:lnTo>
                  <a:lnTo>
                    <a:pt x="6313" y="4984"/>
                  </a:lnTo>
                  <a:lnTo>
                    <a:pt x="6160" y="5162"/>
                  </a:lnTo>
                  <a:lnTo>
                    <a:pt x="5981" y="5316"/>
                  </a:lnTo>
                  <a:lnTo>
                    <a:pt x="5802" y="5444"/>
                  </a:lnTo>
                  <a:lnTo>
                    <a:pt x="5597" y="5571"/>
                  </a:lnTo>
                  <a:lnTo>
                    <a:pt x="5367" y="5674"/>
                  </a:lnTo>
                  <a:lnTo>
                    <a:pt x="5163" y="5750"/>
                  </a:lnTo>
                  <a:lnTo>
                    <a:pt x="4933" y="5827"/>
                  </a:lnTo>
                  <a:lnTo>
                    <a:pt x="4677" y="5852"/>
                  </a:lnTo>
                  <a:lnTo>
                    <a:pt x="3885" y="5852"/>
                  </a:lnTo>
                  <a:lnTo>
                    <a:pt x="3630" y="5801"/>
                  </a:lnTo>
                  <a:lnTo>
                    <a:pt x="3349" y="5725"/>
                  </a:lnTo>
                  <a:lnTo>
                    <a:pt x="3093" y="5622"/>
                  </a:lnTo>
                  <a:lnTo>
                    <a:pt x="2863" y="5469"/>
                  </a:lnTo>
                  <a:lnTo>
                    <a:pt x="2633" y="5316"/>
                  </a:lnTo>
                  <a:lnTo>
                    <a:pt x="2429" y="5137"/>
                  </a:lnTo>
                  <a:lnTo>
                    <a:pt x="2250" y="4907"/>
                  </a:lnTo>
                  <a:lnTo>
                    <a:pt x="1125" y="3450"/>
                  </a:lnTo>
                  <a:lnTo>
                    <a:pt x="2250" y="1968"/>
                  </a:lnTo>
                  <a:lnTo>
                    <a:pt x="2429" y="1764"/>
                  </a:lnTo>
                  <a:lnTo>
                    <a:pt x="2633" y="1559"/>
                  </a:lnTo>
                  <a:lnTo>
                    <a:pt x="2863" y="1406"/>
                  </a:lnTo>
                  <a:lnTo>
                    <a:pt x="3119" y="1253"/>
                  </a:lnTo>
                  <a:lnTo>
                    <a:pt x="3374" y="1150"/>
                  </a:lnTo>
                  <a:lnTo>
                    <a:pt x="3630" y="1074"/>
                  </a:lnTo>
                  <a:lnTo>
                    <a:pt x="3911" y="1023"/>
                  </a:lnTo>
                  <a:lnTo>
                    <a:pt x="4192" y="997"/>
                  </a:lnTo>
                  <a:close/>
                  <a:moveTo>
                    <a:pt x="4192" y="1"/>
                  </a:moveTo>
                  <a:lnTo>
                    <a:pt x="3783" y="26"/>
                  </a:lnTo>
                  <a:lnTo>
                    <a:pt x="3400" y="103"/>
                  </a:lnTo>
                  <a:lnTo>
                    <a:pt x="3016" y="205"/>
                  </a:lnTo>
                  <a:lnTo>
                    <a:pt x="2659" y="358"/>
                  </a:lnTo>
                  <a:lnTo>
                    <a:pt x="2326" y="563"/>
                  </a:lnTo>
                  <a:lnTo>
                    <a:pt x="1994" y="793"/>
                  </a:lnTo>
                  <a:lnTo>
                    <a:pt x="1713" y="1048"/>
                  </a:lnTo>
                  <a:lnTo>
                    <a:pt x="1458" y="1355"/>
                  </a:lnTo>
                  <a:lnTo>
                    <a:pt x="103" y="3169"/>
                  </a:lnTo>
                  <a:lnTo>
                    <a:pt x="26" y="3297"/>
                  </a:lnTo>
                  <a:lnTo>
                    <a:pt x="1" y="3476"/>
                  </a:lnTo>
                  <a:lnTo>
                    <a:pt x="26" y="3629"/>
                  </a:lnTo>
                  <a:lnTo>
                    <a:pt x="103" y="3757"/>
                  </a:lnTo>
                  <a:lnTo>
                    <a:pt x="1458" y="5520"/>
                  </a:lnTo>
                  <a:lnTo>
                    <a:pt x="1713" y="5827"/>
                  </a:lnTo>
                  <a:lnTo>
                    <a:pt x="1994" y="6082"/>
                  </a:lnTo>
                  <a:lnTo>
                    <a:pt x="2326" y="6312"/>
                  </a:lnTo>
                  <a:lnTo>
                    <a:pt x="2659" y="6517"/>
                  </a:lnTo>
                  <a:lnTo>
                    <a:pt x="3016" y="6670"/>
                  </a:lnTo>
                  <a:lnTo>
                    <a:pt x="3400" y="6772"/>
                  </a:lnTo>
                  <a:lnTo>
                    <a:pt x="3783" y="6849"/>
                  </a:lnTo>
                  <a:lnTo>
                    <a:pt x="4166" y="6875"/>
                  </a:lnTo>
                  <a:lnTo>
                    <a:pt x="4422" y="6875"/>
                  </a:lnTo>
                  <a:lnTo>
                    <a:pt x="4780" y="6849"/>
                  </a:lnTo>
                  <a:lnTo>
                    <a:pt x="5112" y="6798"/>
                  </a:lnTo>
                  <a:lnTo>
                    <a:pt x="5444" y="6721"/>
                  </a:lnTo>
                  <a:lnTo>
                    <a:pt x="5776" y="6594"/>
                  </a:lnTo>
                  <a:lnTo>
                    <a:pt x="6057" y="6466"/>
                  </a:lnTo>
                  <a:lnTo>
                    <a:pt x="6364" y="6287"/>
                  </a:lnTo>
                  <a:lnTo>
                    <a:pt x="6620" y="6082"/>
                  </a:lnTo>
                  <a:lnTo>
                    <a:pt x="6850" y="5852"/>
                  </a:lnTo>
                  <a:lnTo>
                    <a:pt x="7080" y="5622"/>
                  </a:lnTo>
                  <a:lnTo>
                    <a:pt x="7284" y="5341"/>
                  </a:lnTo>
                  <a:lnTo>
                    <a:pt x="7463" y="5060"/>
                  </a:lnTo>
                  <a:lnTo>
                    <a:pt x="7591" y="4779"/>
                  </a:lnTo>
                  <a:lnTo>
                    <a:pt x="7718" y="4447"/>
                  </a:lnTo>
                  <a:lnTo>
                    <a:pt x="7795" y="4115"/>
                  </a:lnTo>
                  <a:lnTo>
                    <a:pt x="7846" y="3783"/>
                  </a:lnTo>
                  <a:lnTo>
                    <a:pt x="7872" y="3425"/>
                  </a:lnTo>
                  <a:lnTo>
                    <a:pt x="7846" y="3093"/>
                  </a:lnTo>
                  <a:lnTo>
                    <a:pt x="7795" y="2735"/>
                  </a:lnTo>
                  <a:lnTo>
                    <a:pt x="7718" y="2403"/>
                  </a:lnTo>
                  <a:lnTo>
                    <a:pt x="7591" y="2096"/>
                  </a:lnTo>
                  <a:lnTo>
                    <a:pt x="7463" y="1789"/>
                  </a:lnTo>
                  <a:lnTo>
                    <a:pt x="7284" y="1508"/>
                  </a:lnTo>
                  <a:lnTo>
                    <a:pt x="7080" y="1253"/>
                  </a:lnTo>
                  <a:lnTo>
                    <a:pt x="6850" y="997"/>
                  </a:lnTo>
                  <a:lnTo>
                    <a:pt x="6620" y="793"/>
                  </a:lnTo>
                  <a:lnTo>
                    <a:pt x="6364" y="588"/>
                  </a:lnTo>
                  <a:lnTo>
                    <a:pt x="6057" y="409"/>
                  </a:lnTo>
                  <a:lnTo>
                    <a:pt x="5776" y="282"/>
                  </a:lnTo>
                  <a:lnTo>
                    <a:pt x="5444" y="154"/>
                  </a:lnTo>
                  <a:lnTo>
                    <a:pt x="5112" y="77"/>
                  </a:lnTo>
                  <a:lnTo>
                    <a:pt x="4780" y="26"/>
                  </a:lnTo>
                  <a:lnTo>
                    <a:pt x="4422" y="1"/>
                  </a:lnTo>
                  <a:close/>
                </a:path>
              </a:pathLst>
            </a:custGeom>
            <a:solidFill>
              <a:srgbClr val="ebe6f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7" name="CustomShape 46"/>
            <p:cNvSpPr/>
            <p:nvPr/>
          </p:nvSpPr>
          <p:spPr>
            <a:xfrm>
              <a:off x="5438880" y="2962440"/>
              <a:ext cx="65520" cy="109080"/>
            </a:xfrm>
            <a:custGeom>
              <a:avLst/>
              <a:gdLst/>
              <a:ahLst/>
              <a:rect l="l" t="t" r="r" b="b"/>
              <a:pathLst>
                <a:path w="2199" h="3681">
                  <a:moveTo>
                    <a:pt x="1841" y="1"/>
                  </a:moveTo>
                  <a:lnTo>
                    <a:pt x="1662" y="26"/>
                  </a:lnTo>
                  <a:lnTo>
                    <a:pt x="1457" y="52"/>
                  </a:lnTo>
                  <a:lnTo>
                    <a:pt x="1304" y="103"/>
                  </a:lnTo>
                  <a:lnTo>
                    <a:pt x="1125" y="154"/>
                  </a:lnTo>
                  <a:lnTo>
                    <a:pt x="972" y="231"/>
                  </a:lnTo>
                  <a:lnTo>
                    <a:pt x="818" y="333"/>
                  </a:lnTo>
                  <a:lnTo>
                    <a:pt x="665" y="435"/>
                  </a:lnTo>
                  <a:lnTo>
                    <a:pt x="537" y="538"/>
                  </a:lnTo>
                  <a:lnTo>
                    <a:pt x="410" y="691"/>
                  </a:lnTo>
                  <a:lnTo>
                    <a:pt x="307" y="819"/>
                  </a:lnTo>
                  <a:lnTo>
                    <a:pt x="231" y="972"/>
                  </a:lnTo>
                  <a:lnTo>
                    <a:pt x="154" y="1125"/>
                  </a:lnTo>
                  <a:lnTo>
                    <a:pt x="77" y="1304"/>
                  </a:lnTo>
                  <a:lnTo>
                    <a:pt x="26" y="1483"/>
                  </a:lnTo>
                  <a:lnTo>
                    <a:pt x="1" y="1662"/>
                  </a:lnTo>
                  <a:lnTo>
                    <a:pt x="1" y="1841"/>
                  </a:lnTo>
                  <a:lnTo>
                    <a:pt x="1" y="2045"/>
                  </a:lnTo>
                  <a:lnTo>
                    <a:pt x="26" y="2224"/>
                  </a:lnTo>
                  <a:lnTo>
                    <a:pt x="77" y="2403"/>
                  </a:lnTo>
                  <a:lnTo>
                    <a:pt x="154" y="2556"/>
                  </a:lnTo>
                  <a:lnTo>
                    <a:pt x="231" y="2735"/>
                  </a:lnTo>
                  <a:lnTo>
                    <a:pt x="307" y="2889"/>
                  </a:lnTo>
                  <a:lnTo>
                    <a:pt x="410" y="3016"/>
                  </a:lnTo>
                  <a:lnTo>
                    <a:pt x="537" y="3144"/>
                  </a:lnTo>
                  <a:lnTo>
                    <a:pt x="665" y="3272"/>
                  </a:lnTo>
                  <a:lnTo>
                    <a:pt x="818" y="3374"/>
                  </a:lnTo>
                  <a:lnTo>
                    <a:pt x="972" y="3476"/>
                  </a:lnTo>
                  <a:lnTo>
                    <a:pt x="1125" y="3553"/>
                  </a:lnTo>
                  <a:lnTo>
                    <a:pt x="1304" y="3604"/>
                  </a:lnTo>
                  <a:lnTo>
                    <a:pt x="1457" y="3655"/>
                  </a:lnTo>
                  <a:lnTo>
                    <a:pt x="1662" y="3681"/>
                  </a:lnTo>
                  <a:lnTo>
                    <a:pt x="2198" y="3681"/>
                  </a:lnTo>
                  <a:lnTo>
                    <a:pt x="2045" y="3655"/>
                  </a:lnTo>
                  <a:lnTo>
                    <a:pt x="1866" y="3630"/>
                  </a:lnTo>
                  <a:lnTo>
                    <a:pt x="1713" y="3553"/>
                  </a:lnTo>
                  <a:lnTo>
                    <a:pt x="1560" y="3502"/>
                  </a:lnTo>
                  <a:lnTo>
                    <a:pt x="1278" y="3323"/>
                  </a:lnTo>
                  <a:lnTo>
                    <a:pt x="1023" y="3093"/>
                  </a:lnTo>
                  <a:lnTo>
                    <a:pt x="818" y="2837"/>
                  </a:lnTo>
                  <a:lnTo>
                    <a:pt x="742" y="2684"/>
                  </a:lnTo>
                  <a:lnTo>
                    <a:pt x="665" y="2531"/>
                  </a:lnTo>
                  <a:lnTo>
                    <a:pt x="614" y="2377"/>
                  </a:lnTo>
                  <a:lnTo>
                    <a:pt x="563" y="2199"/>
                  </a:lnTo>
                  <a:lnTo>
                    <a:pt x="537" y="2020"/>
                  </a:lnTo>
                  <a:lnTo>
                    <a:pt x="537" y="1841"/>
                  </a:lnTo>
                  <a:lnTo>
                    <a:pt x="537" y="1662"/>
                  </a:lnTo>
                  <a:lnTo>
                    <a:pt x="563" y="1509"/>
                  </a:lnTo>
                  <a:lnTo>
                    <a:pt x="614" y="1330"/>
                  </a:lnTo>
                  <a:lnTo>
                    <a:pt x="665" y="1176"/>
                  </a:lnTo>
                  <a:lnTo>
                    <a:pt x="742" y="1023"/>
                  </a:lnTo>
                  <a:lnTo>
                    <a:pt x="818" y="870"/>
                  </a:lnTo>
                  <a:lnTo>
                    <a:pt x="1023" y="614"/>
                  </a:lnTo>
                  <a:lnTo>
                    <a:pt x="1253" y="384"/>
                  </a:lnTo>
                  <a:lnTo>
                    <a:pt x="1560" y="205"/>
                  </a:lnTo>
                  <a:lnTo>
                    <a:pt x="1713" y="129"/>
                  </a:lnTo>
                  <a:lnTo>
                    <a:pt x="1866" y="78"/>
                  </a:lnTo>
                  <a:lnTo>
                    <a:pt x="2019" y="52"/>
                  </a:lnTo>
                  <a:lnTo>
                    <a:pt x="2198" y="2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ebe6f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8" name="CustomShape 47"/>
            <p:cNvSpPr/>
            <p:nvPr/>
          </p:nvSpPr>
          <p:spPr>
            <a:xfrm>
              <a:off x="5505480" y="3032280"/>
              <a:ext cx="98280" cy="69480"/>
            </a:xfrm>
            <a:custGeom>
              <a:avLst/>
              <a:gdLst/>
              <a:ahLst/>
              <a:rect l="l" t="t" r="r" b="b"/>
              <a:pathLst>
                <a:path w="3298" h="2352">
                  <a:moveTo>
                    <a:pt x="3042" y="1"/>
                  </a:moveTo>
                  <a:lnTo>
                    <a:pt x="2071" y="1227"/>
                  </a:lnTo>
                  <a:lnTo>
                    <a:pt x="1892" y="1457"/>
                  </a:lnTo>
                  <a:lnTo>
                    <a:pt x="1662" y="1687"/>
                  </a:lnTo>
                  <a:lnTo>
                    <a:pt x="1406" y="1866"/>
                  </a:lnTo>
                  <a:lnTo>
                    <a:pt x="1151" y="2020"/>
                  </a:lnTo>
                  <a:lnTo>
                    <a:pt x="870" y="2147"/>
                  </a:lnTo>
                  <a:lnTo>
                    <a:pt x="589" y="2250"/>
                  </a:lnTo>
                  <a:lnTo>
                    <a:pt x="282" y="2301"/>
                  </a:lnTo>
                  <a:lnTo>
                    <a:pt x="1" y="2352"/>
                  </a:lnTo>
                  <a:lnTo>
                    <a:pt x="359" y="2352"/>
                  </a:lnTo>
                  <a:lnTo>
                    <a:pt x="691" y="2326"/>
                  </a:lnTo>
                  <a:lnTo>
                    <a:pt x="998" y="2275"/>
                  </a:lnTo>
                  <a:lnTo>
                    <a:pt x="1330" y="2173"/>
                  </a:lnTo>
                  <a:lnTo>
                    <a:pt x="1611" y="2045"/>
                  </a:lnTo>
                  <a:lnTo>
                    <a:pt x="1892" y="1892"/>
                  </a:lnTo>
                  <a:lnTo>
                    <a:pt x="2173" y="1713"/>
                  </a:lnTo>
                  <a:lnTo>
                    <a:pt x="2403" y="1483"/>
                  </a:lnTo>
                  <a:lnTo>
                    <a:pt x="2607" y="1227"/>
                  </a:lnTo>
                  <a:lnTo>
                    <a:pt x="3297" y="359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rgbClr val="ebe6f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9" name="CustomShape 48"/>
            <p:cNvSpPr/>
            <p:nvPr/>
          </p:nvSpPr>
          <p:spPr>
            <a:xfrm>
              <a:off x="5504760" y="2932920"/>
              <a:ext cx="205200" cy="155880"/>
            </a:xfrm>
            <a:custGeom>
              <a:avLst/>
              <a:gdLst/>
              <a:ahLst/>
              <a:rect l="l" t="t" r="r" b="b"/>
              <a:pathLst>
                <a:path w="6875" h="5265">
                  <a:moveTo>
                    <a:pt x="0" y="0"/>
                  </a:moveTo>
                  <a:lnTo>
                    <a:pt x="307" y="51"/>
                  </a:lnTo>
                  <a:lnTo>
                    <a:pt x="614" y="102"/>
                  </a:lnTo>
                  <a:lnTo>
                    <a:pt x="895" y="205"/>
                  </a:lnTo>
                  <a:lnTo>
                    <a:pt x="1176" y="332"/>
                  </a:lnTo>
                  <a:lnTo>
                    <a:pt x="1431" y="486"/>
                  </a:lnTo>
                  <a:lnTo>
                    <a:pt x="1687" y="690"/>
                  </a:lnTo>
                  <a:lnTo>
                    <a:pt x="1917" y="895"/>
                  </a:lnTo>
                  <a:lnTo>
                    <a:pt x="2096" y="1125"/>
                  </a:lnTo>
                  <a:lnTo>
                    <a:pt x="3425" y="2862"/>
                  </a:lnTo>
                  <a:lnTo>
                    <a:pt x="4549" y="4319"/>
                  </a:lnTo>
                  <a:lnTo>
                    <a:pt x="4728" y="4549"/>
                  </a:lnTo>
                  <a:lnTo>
                    <a:pt x="4932" y="4728"/>
                  </a:lnTo>
                  <a:lnTo>
                    <a:pt x="5162" y="4881"/>
                  </a:lnTo>
                  <a:lnTo>
                    <a:pt x="5392" y="5034"/>
                  </a:lnTo>
                  <a:lnTo>
                    <a:pt x="5648" y="5137"/>
                  </a:lnTo>
                  <a:lnTo>
                    <a:pt x="5929" y="5213"/>
                  </a:lnTo>
                  <a:lnTo>
                    <a:pt x="6185" y="5264"/>
                  </a:lnTo>
                  <a:lnTo>
                    <a:pt x="6875" y="5264"/>
                  </a:lnTo>
                  <a:lnTo>
                    <a:pt x="6619" y="5239"/>
                  </a:lnTo>
                  <a:lnTo>
                    <a:pt x="6363" y="5188"/>
                  </a:lnTo>
                  <a:lnTo>
                    <a:pt x="6108" y="5111"/>
                  </a:lnTo>
                  <a:lnTo>
                    <a:pt x="5878" y="4983"/>
                  </a:lnTo>
                  <a:lnTo>
                    <a:pt x="5648" y="4856"/>
                  </a:lnTo>
                  <a:lnTo>
                    <a:pt x="5443" y="4702"/>
                  </a:lnTo>
                  <a:lnTo>
                    <a:pt x="5265" y="4523"/>
                  </a:lnTo>
                  <a:lnTo>
                    <a:pt x="5086" y="4319"/>
                  </a:lnTo>
                  <a:lnTo>
                    <a:pt x="3961" y="2862"/>
                  </a:lnTo>
                  <a:lnTo>
                    <a:pt x="5086" y="1380"/>
                  </a:lnTo>
                  <a:lnTo>
                    <a:pt x="5265" y="1176"/>
                  </a:lnTo>
                  <a:lnTo>
                    <a:pt x="5443" y="997"/>
                  </a:lnTo>
                  <a:lnTo>
                    <a:pt x="5648" y="844"/>
                  </a:lnTo>
                  <a:lnTo>
                    <a:pt x="5878" y="716"/>
                  </a:lnTo>
                  <a:lnTo>
                    <a:pt x="6108" y="588"/>
                  </a:lnTo>
                  <a:lnTo>
                    <a:pt x="6363" y="511"/>
                  </a:lnTo>
                  <a:lnTo>
                    <a:pt x="6619" y="460"/>
                  </a:lnTo>
                  <a:lnTo>
                    <a:pt x="6875" y="409"/>
                  </a:lnTo>
                  <a:lnTo>
                    <a:pt x="6491" y="409"/>
                  </a:lnTo>
                  <a:lnTo>
                    <a:pt x="6210" y="435"/>
                  </a:lnTo>
                  <a:lnTo>
                    <a:pt x="5929" y="486"/>
                  </a:lnTo>
                  <a:lnTo>
                    <a:pt x="5673" y="562"/>
                  </a:lnTo>
                  <a:lnTo>
                    <a:pt x="5418" y="665"/>
                  </a:lnTo>
                  <a:lnTo>
                    <a:pt x="5162" y="818"/>
                  </a:lnTo>
                  <a:lnTo>
                    <a:pt x="4932" y="971"/>
                  </a:lnTo>
                  <a:lnTo>
                    <a:pt x="4728" y="1176"/>
                  </a:lnTo>
                  <a:lnTo>
                    <a:pt x="4549" y="1380"/>
                  </a:lnTo>
                  <a:lnTo>
                    <a:pt x="3680" y="2505"/>
                  </a:lnTo>
                  <a:lnTo>
                    <a:pt x="2632" y="1125"/>
                  </a:lnTo>
                  <a:lnTo>
                    <a:pt x="2428" y="869"/>
                  </a:lnTo>
                  <a:lnTo>
                    <a:pt x="2198" y="665"/>
                  </a:lnTo>
                  <a:lnTo>
                    <a:pt x="1917" y="460"/>
                  </a:lnTo>
                  <a:lnTo>
                    <a:pt x="1636" y="307"/>
                  </a:lnTo>
                  <a:lnTo>
                    <a:pt x="1329" y="179"/>
                  </a:lnTo>
                  <a:lnTo>
                    <a:pt x="1023" y="77"/>
                  </a:lnTo>
                  <a:lnTo>
                    <a:pt x="716" y="26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ebe6f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70" name="CustomShape 49"/>
            <p:cNvSpPr/>
            <p:nvPr/>
          </p:nvSpPr>
          <p:spPr>
            <a:xfrm>
              <a:off x="5709960" y="2915640"/>
              <a:ext cx="114120" cy="203760"/>
            </a:xfrm>
            <a:custGeom>
              <a:avLst/>
              <a:gdLst/>
              <a:ahLst/>
              <a:rect l="l" t="t" r="r" b="b"/>
              <a:pathLst>
                <a:path w="3834" h="6875">
                  <a:moveTo>
                    <a:pt x="1" y="1"/>
                  </a:moveTo>
                  <a:lnTo>
                    <a:pt x="333" y="26"/>
                  </a:lnTo>
                  <a:lnTo>
                    <a:pt x="665" y="103"/>
                  </a:lnTo>
                  <a:lnTo>
                    <a:pt x="997" y="179"/>
                  </a:lnTo>
                  <a:lnTo>
                    <a:pt x="1278" y="307"/>
                  </a:lnTo>
                  <a:lnTo>
                    <a:pt x="1585" y="460"/>
                  </a:lnTo>
                  <a:lnTo>
                    <a:pt x="1840" y="639"/>
                  </a:lnTo>
                  <a:lnTo>
                    <a:pt x="2096" y="844"/>
                  </a:lnTo>
                  <a:lnTo>
                    <a:pt x="2326" y="1048"/>
                  </a:lnTo>
                  <a:lnTo>
                    <a:pt x="2556" y="1304"/>
                  </a:lnTo>
                  <a:lnTo>
                    <a:pt x="2735" y="1559"/>
                  </a:lnTo>
                  <a:lnTo>
                    <a:pt x="2888" y="1840"/>
                  </a:lnTo>
                  <a:lnTo>
                    <a:pt x="3042" y="2122"/>
                  </a:lnTo>
                  <a:lnTo>
                    <a:pt x="3144" y="2428"/>
                  </a:lnTo>
                  <a:lnTo>
                    <a:pt x="3220" y="2760"/>
                  </a:lnTo>
                  <a:lnTo>
                    <a:pt x="3271" y="3093"/>
                  </a:lnTo>
                  <a:lnTo>
                    <a:pt x="3297" y="3425"/>
                  </a:lnTo>
                  <a:lnTo>
                    <a:pt x="3271" y="3783"/>
                  </a:lnTo>
                  <a:lnTo>
                    <a:pt x="3220" y="4115"/>
                  </a:lnTo>
                  <a:lnTo>
                    <a:pt x="3144" y="4421"/>
                  </a:lnTo>
                  <a:lnTo>
                    <a:pt x="3042" y="4728"/>
                  </a:lnTo>
                  <a:lnTo>
                    <a:pt x="2888" y="5035"/>
                  </a:lnTo>
                  <a:lnTo>
                    <a:pt x="2735" y="5316"/>
                  </a:lnTo>
                  <a:lnTo>
                    <a:pt x="2556" y="5571"/>
                  </a:lnTo>
                  <a:lnTo>
                    <a:pt x="2326" y="5827"/>
                  </a:lnTo>
                  <a:lnTo>
                    <a:pt x="2096" y="6031"/>
                  </a:lnTo>
                  <a:lnTo>
                    <a:pt x="1840" y="6236"/>
                  </a:lnTo>
                  <a:lnTo>
                    <a:pt x="1585" y="6415"/>
                  </a:lnTo>
                  <a:lnTo>
                    <a:pt x="1278" y="6568"/>
                  </a:lnTo>
                  <a:lnTo>
                    <a:pt x="972" y="6670"/>
                  </a:lnTo>
                  <a:lnTo>
                    <a:pt x="665" y="6772"/>
                  </a:lnTo>
                  <a:lnTo>
                    <a:pt x="333" y="6849"/>
                  </a:lnTo>
                  <a:lnTo>
                    <a:pt x="1" y="6875"/>
                  </a:lnTo>
                  <a:lnTo>
                    <a:pt x="384" y="6875"/>
                  </a:lnTo>
                  <a:lnTo>
                    <a:pt x="742" y="6849"/>
                  </a:lnTo>
                  <a:lnTo>
                    <a:pt x="1074" y="6798"/>
                  </a:lnTo>
                  <a:lnTo>
                    <a:pt x="1406" y="6721"/>
                  </a:lnTo>
                  <a:lnTo>
                    <a:pt x="1738" y="6594"/>
                  </a:lnTo>
                  <a:lnTo>
                    <a:pt x="2019" y="6466"/>
                  </a:lnTo>
                  <a:lnTo>
                    <a:pt x="2326" y="6287"/>
                  </a:lnTo>
                  <a:lnTo>
                    <a:pt x="2582" y="6082"/>
                  </a:lnTo>
                  <a:lnTo>
                    <a:pt x="2812" y="5852"/>
                  </a:lnTo>
                  <a:lnTo>
                    <a:pt x="3042" y="5622"/>
                  </a:lnTo>
                  <a:lnTo>
                    <a:pt x="3246" y="5341"/>
                  </a:lnTo>
                  <a:lnTo>
                    <a:pt x="3425" y="5060"/>
                  </a:lnTo>
                  <a:lnTo>
                    <a:pt x="3553" y="4779"/>
                  </a:lnTo>
                  <a:lnTo>
                    <a:pt x="3680" y="4447"/>
                  </a:lnTo>
                  <a:lnTo>
                    <a:pt x="3757" y="4115"/>
                  </a:lnTo>
                  <a:lnTo>
                    <a:pt x="3808" y="3783"/>
                  </a:lnTo>
                  <a:lnTo>
                    <a:pt x="3834" y="3425"/>
                  </a:lnTo>
                  <a:lnTo>
                    <a:pt x="3808" y="3093"/>
                  </a:lnTo>
                  <a:lnTo>
                    <a:pt x="3757" y="2735"/>
                  </a:lnTo>
                  <a:lnTo>
                    <a:pt x="3680" y="2403"/>
                  </a:lnTo>
                  <a:lnTo>
                    <a:pt x="3553" y="2096"/>
                  </a:lnTo>
                  <a:lnTo>
                    <a:pt x="3425" y="1789"/>
                  </a:lnTo>
                  <a:lnTo>
                    <a:pt x="3246" y="1508"/>
                  </a:lnTo>
                  <a:lnTo>
                    <a:pt x="3042" y="1253"/>
                  </a:lnTo>
                  <a:lnTo>
                    <a:pt x="2812" y="997"/>
                  </a:lnTo>
                  <a:lnTo>
                    <a:pt x="2582" y="793"/>
                  </a:lnTo>
                  <a:lnTo>
                    <a:pt x="2326" y="588"/>
                  </a:lnTo>
                  <a:lnTo>
                    <a:pt x="2019" y="409"/>
                  </a:lnTo>
                  <a:lnTo>
                    <a:pt x="1738" y="282"/>
                  </a:lnTo>
                  <a:lnTo>
                    <a:pt x="1406" y="154"/>
                  </a:lnTo>
                  <a:lnTo>
                    <a:pt x="1074" y="77"/>
                  </a:lnTo>
                  <a:lnTo>
                    <a:pt x="742" y="26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ebe6f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71" name="Group 50"/>
          <p:cNvGrpSpPr/>
          <p:nvPr/>
        </p:nvGrpSpPr>
        <p:grpSpPr>
          <a:xfrm>
            <a:off x="3162960" y="1866600"/>
            <a:ext cx="674640" cy="529920"/>
            <a:chOff x="3162960" y="1866600"/>
            <a:chExt cx="674640" cy="529920"/>
          </a:xfrm>
        </p:grpSpPr>
        <p:sp>
          <p:nvSpPr>
            <p:cNvPr id="2072" name="CustomShape 51"/>
            <p:cNvSpPr/>
            <p:nvPr/>
          </p:nvSpPr>
          <p:spPr>
            <a:xfrm>
              <a:off x="3394800" y="2129400"/>
              <a:ext cx="211320" cy="228240"/>
            </a:xfrm>
            <a:custGeom>
              <a:avLst/>
              <a:gdLst/>
              <a:ahLst/>
              <a:rect l="l" t="t" r="r" b="b"/>
              <a:pathLst>
                <a:path w="5598" h="7028">
                  <a:moveTo>
                    <a:pt x="2786" y="1125"/>
                  </a:moveTo>
                  <a:lnTo>
                    <a:pt x="3093" y="1150"/>
                  </a:lnTo>
                  <a:lnTo>
                    <a:pt x="3374" y="1253"/>
                  </a:lnTo>
                  <a:lnTo>
                    <a:pt x="3604" y="1380"/>
                  </a:lnTo>
                  <a:lnTo>
                    <a:pt x="3834" y="1559"/>
                  </a:lnTo>
                  <a:lnTo>
                    <a:pt x="4013" y="1764"/>
                  </a:lnTo>
                  <a:lnTo>
                    <a:pt x="4141" y="2019"/>
                  </a:lnTo>
                  <a:lnTo>
                    <a:pt x="4217" y="2300"/>
                  </a:lnTo>
                  <a:lnTo>
                    <a:pt x="4243" y="2581"/>
                  </a:lnTo>
                  <a:lnTo>
                    <a:pt x="4243" y="3527"/>
                  </a:lnTo>
                  <a:lnTo>
                    <a:pt x="4217" y="3808"/>
                  </a:lnTo>
                  <a:lnTo>
                    <a:pt x="4141" y="4089"/>
                  </a:lnTo>
                  <a:lnTo>
                    <a:pt x="4013" y="4345"/>
                  </a:lnTo>
                  <a:lnTo>
                    <a:pt x="3834" y="4549"/>
                  </a:lnTo>
                  <a:lnTo>
                    <a:pt x="3604" y="4728"/>
                  </a:lnTo>
                  <a:lnTo>
                    <a:pt x="3374" y="4856"/>
                  </a:lnTo>
                  <a:lnTo>
                    <a:pt x="3093" y="4958"/>
                  </a:lnTo>
                  <a:lnTo>
                    <a:pt x="2786" y="4984"/>
                  </a:lnTo>
                  <a:lnTo>
                    <a:pt x="2505" y="4958"/>
                  </a:lnTo>
                  <a:lnTo>
                    <a:pt x="2224" y="4856"/>
                  </a:lnTo>
                  <a:lnTo>
                    <a:pt x="1969" y="4728"/>
                  </a:lnTo>
                  <a:lnTo>
                    <a:pt x="1764" y="4549"/>
                  </a:lnTo>
                  <a:lnTo>
                    <a:pt x="1585" y="4345"/>
                  </a:lnTo>
                  <a:lnTo>
                    <a:pt x="1458" y="4089"/>
                  </a:lnTo>
                  <a:lnTo>
                    <a:pt x="1355" y="3808"/>
                  </a:lnTo>
                  <a:lnTo>
                    <a:pt x="1330" y="3527"/>
                  </a:lnTo>
                  <a:lnTo>
                    <a:pt x="1330" y="2581"/>
                  </a:lnTo>
                  <a:lnTo>
                    <a:pt x="1355" y="2300"/>
                  </a:lnTo>
                  <a:lnTo>
                    <a:pt x="1458" y="2019"/>
                  </a:lnTo>
                  <a:lnTo>
                    <a:pt x="1585" y="1764"/>
                  </a:lnTo>
                  <a:lnTo>
                    <a:pt x="1764" y="1559"/>
                  </a:lnTo>
                  <a:lnTo>
                    <a:pt x="1969" y="1380"/>
                  </a:lnTo>
                  <a:lnTo>
                    <a:pt x="2224" y="1253"/>
                  </a:lnTo>
                  <a:lnTo>
                    <a:pt x="2505" y="1150"/>
                  </a:lnTo>
                  <a:lnTo>
                    <a:pt x="2786" y="1125"/>
                  </a:lnTo>
                  <a:close/>
                  <a:moveTo>
                    <a:pt x="1" y="0"/>
                  </a:moveTo>
                  <a:lnTo>
                    <a:pt x="1" y="7028"/>
                  </a:lnTo>
                  <a:lnTo>
                    <a:pt x="5597" y="7028"/>
                  </a:lnTo>
                  <a:lnTo>
                    <a:pt x="5597" y="0"/>
                  </a:lnTo>
                  <a:close/>
                </a:path>
              </a:pathLst>
            </a:custGeom>
            <a:solidFill>
              <a:srgbClr val="7a6ef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73" name="CustomShape 52"/>
            <p:cNvSpPr/>
            <p:nvPr/>
          </p:nvSpPr>
          <p:spPr>
            <a:xfrm>
              <a:off x="3414960" y="2165760"/>
              <a:ext cx="84600" cy="125280"/>
            </a:xfrm>
            <a:custGeom>
              <a:avLst/>
              <a:gdLst/>
              <a:ahLst/>
              <a:rect l="l" t="t" r="r" b="b"/>
              <a:pathLst>
                <a:path w="2250" h="3860">
                  <a:moveTo>
                    <a:pt x="1457" y="1"/>
                  </a:moveTo>
                  <a:lnTo>
                    <a:pt x="1151" y="26"/>
                  </a:lnTo>
                  <a:lnTo>
                    <a:pt x="869" y="129"/>
                  </a:lnTo>
                  <a:lnTo>
                    <a:pt x="639" y="256"/>
                  </a:lnTo>
                  <a:lnTo>
                    <a:pt x="409" y="435"/>
                  </a:lnTo>
                  <a:lnTo>
                    <a:pt x="231" y="640"/>
                  </a:lnTo>
                  <a:lnTo>
                    <a:pt x="103" y="895"/>
                  </a:lnTo>
                  <a:lnTo>
                    <a:pt x="26" y="1176"/>
                  </a:lnTo>
                  <a:lnTo>
                    <a:pt x="1" y="1457"/>
                  </a:lnTo>
                  <a:lnTo>
                    <a:pt x="1" y="2403"/>
                  </a:lnTo>
                  <a:lnTo>
                    <a:pt x="26" y="2684"/>
                  </a:lnTo>
                  <a:lnTo>
                    <a:pt x="103" y="2965"/>
                  </a:lnTo>
                  <a:lnTo>
                    <a:pt x="231" y="3221"/>
                  </a:lnTo>
                  <a:lnTo>
                    <a:pt x="409" y="3425"/>
                  </a:lnTo>
                  <a:lnTo>
                    <a:pt x="639" y="3604"/>
                  </a:lnTo>
                  <a:lnTo>
                    <a:pt x="869" y="3732"/>
                  </a:lnTo>
                  <a:lnTo>
                    <a:pt x="1151" y="3834"/>
                  </a:lnTo>
                  <a:lnTo>
                    <a:pt x="1457" y="3860"/>
                  </a:lnTo>
                  <a:lnTo>
                    <a:pt x="2249" y="3860"/>
                  </a:lnTo>
                  <a:lnTo>
                    <a:pt x="1968" y="3834"/>
                  </a:lnTo>
                  <a:lnTo>
                    <a:pt x="1687" y="3732"/>
                  </a:lnTo>
                  <a:lnTo>
                    <a:pt x="1432" y="3604"/>
                  </a:lnTo>
                  <a:lnTo>
                    <a:pt x="1227" y="3425"/>
                  </a:lnTo>
                  <a:lnTo>
                    <a:pt x="1048" y="3221"/>
                  </a:lnTo>
                  <a:lnTo>
                    <a:pt x="921" y="2965"/>
                  </a:lnTo>
                  <a:lnTo>
                    <a:pt x="818" y="2684"/>
                  </a:lnTo>
                  <a:lnTo>
                    <a:pt x="793" y="2403"/>
                  </a:lnTo>
                  <a:lnTo>
                    <a:pt x="793" y="1457"/>
                  </a:lnTo>
                  <a:lnTo>
                    <a:pt x="818" y="1279"/>
                  </a:lnTo>
                  <a:lnTo>
                    <a:pt x="844" y="1100"/>
                  </a:lnTo>
                  <a:lnTo>
                    <a:pt x="895" y="921"/>
                  </a:lnTo>
                  <a:lnTo>
                    <a:pt x="972" y="767"/>
                  </a:lnTo>
                  <a:lnTo>
                    <a:pt x="1074" y="589"/>
                  </a:lnTo>
                  <a:lnTo>
                    <a:pt x="1202" y="461"/>
                  </a:lnTo>
                  <a:lnTo>
                    <a:pt x="1355" y="307"/>
                  </a:lnTo>
                  <a:lnTo>
                    <a:pt x="1534" y="205"/>
                  </a:lnTo>
                  <a:lnTo>
                    <a:pt x="1687" y="129"/>
                  </a:lnTo>
                  <a:lnTo>
                    <a:pt x="1866" y="52"/>
                  </a:lnTo>
                  <a:lnTo>
                    <a:pt x="1662" y="26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rgbClr val="7a6ef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74" name="CustomShape 53"/>
            <p:cNvSpPr/>
            <p:nvPr/>
          </p:nvSpPr>
          <p:spPr>
            <a:xfrm>
              <a:off x="3340440" y="2348640"/>
              <a:ext cx="319320" cy="47880"/>
            </a:xfrm>
            <a:custGeom>
              <a:avLst/>
              <a:gdLst/>
              <a:ahLst/>
              <a:rect l="l" t="t" r="r" b="b"/>
              <a:pathLst>
                <a:path w="8460" h="1483">
                  <a:moveTo>
                    <a:pt x="359" y="1"/>
                  </a:moveTo>
                  <a:lnTo>
                    <a:pt x="256" y="26"/>
                  </a:lnTo>
                  <a:lnTo>
                    <a:pt x="180" y="77"/>
                  </a:lnTo>
                  <a:lnTo>
                    <a:pt x="129" y="129"/>
                  </a:lnTo>
                  <a:lnTo>
                    <a:pt x="78" y="205"/>
                  </a:lnTo>
                  <a:lnTo>
                    <a:pt x="26" y="256"/>
                  </a:lnTo>
                  <a:lnTo>
                    <a:pt x="1" y="359"/>
                  </a:lnTo>
                  <a:lnTo>
                    <a:pt x="1" y="435"/>
                  </a:lnTo>
                  <a:lnTo>
                    <a:pt x="1" y="1049"/>
                  </a:lnTo>
                  <a:lnTo>
                    <a:pt x="1" y="1125"/>
                  </a:lnTo>
                  <a:lnTo>
                    <a:pt x="26" y="1202"/>
                  </a:lnTo>
                  <a:lnTo>
                    <a:pt x="78" y="1278"/>
                  </a:lnTo>
                  <a:lnTo>
                    <a:pt x="129" y="1355"/>
                  </a:lnTo>
                  <a:lnTo>
                    <a:pt x="180" y="1406"/>
                  </a:lnTo>
                  <a:lnTo>
                    <a:pt x="256" y="1457"/>
                  </a:lnTo>
                  <a:lnTo>
                    <a:pt x="359" y="1483"/>
                  </a:lnTo>
                  <a:lnTo>
                    <a:pt x="8102" y="1483"/>
                  </a:lnTo>
                  <a:lnTo>
                    <a:pt x="8178" y="1457"/>
                  </a:lnTo>
                  <a:lnTo>
                    <a:pt x="8255" y="1406"/>
                  </a:lnTo>
                  <a:lnTo>
                    <a:pt x="8332" y="1355"/>
                  </a:lnTo>
                  <a:lnTo>
                    <a:pt x="8383" y="1278"/>
                  </a:lnTo>
                  <a:lnTo>
                    <a:pt x="8434" y="1202"/>
                  </a:lnTo>
                  <a:lnTo>
                    <a:pt x="8459" y="1125"/>
                  </a:lnTo>
                  <a:lnTo>
                    <a:pt x="8459" y="1049"/>
                  </a:lnTo>
                  <a:lnTo>
                    <a:pt x="8459" y="435"/>
                  </a:lnTo>
                  <a:lnTo>
                    <a:pt x="8459" y="359"/>
                  </a:lnTo>
                  <a:lnTo>
                    <a:pt x="8434" y="256"/>
                  </a:lnTo>
                  <a:lnTo>
                    <a:pt x="8383" y="205"/>
                  </a:lnTo>
                  <a:lnTo>
                    <a:pt x="8332" y="129"/>
                  </a:lnTo>
                  <a:lnTo>
                    <a:pt x="8255" y="77"/>
                  </a:lnTo>
                  <a:lnTo>
                    <a:pt x="8178" y="26"/>
                  </a:lnTo>
                  <a:lnTo>
                    <a:pt x="8102" y="1"/>
                  </a:lnTo>
                  <a:close/>
                </a:path>
              </a:pathLst>
            </a:custGeom>
            <a:solidFill>
              <a:srgbClr val="80748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75" name="CustomShape 54"/>
            <p:cNvSpPr/>
            <p:nvPr/>
          </p:nvSpPr>
          <p:spPr>
            <a:xfrm>
              <a:off x="3162960" y="2165760"/>
              <a:ext cx="674640" cy="72720"/>
            </a:xfrm>
            <a:custGeom>
              <a:avLst/>
              <a:gdLst/>
              <a:ahLst/>
              <a:rect l="l" t="t" r="r" b="b"/>
              <a:pathLst>
                <a:path w="17864" h="2250">
                  <a:moveTo>
                    <a:pt x="8919" y="1"/>
                  </a:moveTo>
                  <a:lnTo>
                    <a:pt x="1" y="333"/>
                  </a:lnTo>
                  <a:lnTo>
                    <a:pt x="1" y="1560"/>
                  </a:lnTo>
                  <a:lnTo>
                    <a:pt x="26" y="1687"/>
                  </a:lnTo>
                  <a:lnTo>
                    <a:pt x="52" y="1815"/>
                  </a:lnTo>
                  <a:lnTo>
                    <a:pt x="129" y="1943"/>
                  </a:lnTo>
                  <a:lnTo>
                    <a:pt x="205" y="2045"/>
                  </a:lnTo>
                  <a:lnTo>
                    <a:pt x="308" y="2122"/>
                  </a:lnTo>
                  <a:lnTo>
                    <a:pt x="435" y="2198"/>
                  </a:lnTo>
                  <a:lnTo>
                    <a:pt x="563" y="2224"/>
                  </a:lnTo>
                  <a:lnTo>
                    <a:pt x="716" y="2250"/>
                  </a:lnTo>
                  <a:lnTo>
                    <a:pt x="17148" y="2250"/>
                  </a:lnTo>
                  <a:lnTo>
                    <a:pt x="17301" y="2224"/>
                  </a:lnTo>
                  <a:lnTo>
                    <a:pt x="17429" y="2198"/>
                  </a:lnTo>
                  <a:lnTo>
                    <a:pt x="17531" y="2122"/>
                  </a:lnTo>
                  <a:lnTo>
                    <a:pt x="17659" y="2045"/>
                  </a:lnTo>
                  <a:lnTo>
                    <a:pt x="17736" y="1943"/>
                  </a:lnTo>
                  <a:lnTo>
                    <a:pt x="17787" y="1815"/>
                  </a:lnTo>
                  <a:lnTo>
                    <a:pt x="17838" y="1687"/>
                  </a:lnTo>
                  <a:lnTo>
                    <a:pt x="17863" y="1560"/>
                  </a:lnTo>
                  <a:lnTo>
                    <a:pt x="17863" y="333"/>
                  </a:lnTo>
                  <a:lnTo>
                    <a:pt x="8919" y="1"/>
                  </a:lnTo>
                  <a:close/>
                </a:path>
              </a:pathLst>
            </a:custGeom>
            <a:solidFill>
              <a:srgbClr val="80748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76" name="CustomShape 55"/>
            <p:cNvSpPr/>
            <p:nvPr/>
          </p:nvSpPr>
          <p:spPr>
            <a:xfrm>
              <a:off x="3162960" y="1888200"/>
              <a:ext cx="674640" cy="288000"/>
            </a:xfrm>
            <a:custGeom>
              <a:avLst/>
              <a:gdLst/>
              <a:ahLst/>
              <a:rect l="l" t="t" r="r" b="b"/>
              <a:pathLst>
                <a:path w="17864" h="8869">
                  <a:moveTo>
                    <a:pt x="716" y="1"/>
                  </a:moveTo>
                  <a:lnTo>
                    <a:pt x="563" y="26"/>
                  </a:lnTo>
                  <a:lnTo>
                    <a:pt x="435" y="52"/>
                  </a:lnTo>
                  <a:lnTo>
                    <a:pt x="308" y="128"/>
                  </a:lnTo>
                  <a:lnTo>
                    <a:pt x="205" y="205"/>
                  </a:lnTo>
                  <a:lnTo>
                    <a:pt x="129" y="307"/>
                  </a:lnTo>
                  <a:lnTo>
                    <a:pt x="52" y="435"/>
                  </a:lnTo>
                  <a:lnTo>
                    <a:pt x="26" y="563"/>
                  </a:lnTo>
                  <a:lnTo>
                    <a:pt x="1" y="691"/>
                  </a:lnTo>
                  <a:lnTo>
                    <a:pt x="1" y="8868"/>
                  </a:lnTo>
                  <a:lnTo>
                    <a:pt x="17863" y="8868"/>
                  </a:lnTo>
                  <a:lnTo>
                    <a:pt x="17863" y="691"/>
                  </a:lnTo>
                  <a:lnTo>
                    <a:pt x="17838" y="563"/>
                  </a:lnTo>
                  <a:lnTo>
                    <a:pt x="17787" y="435"/>
                  </a:lnTo>
                  <a:lnTo>
                    <a:pt x="17736" y="307"/>
                  </a:lnTo>
                  <a:lnTo>
                    <a:pt x="17659" y="205"/>
                  </a:lnTo>
                  <a:lnTo>
                    <a:pt x="17531" y="128"/>
                  </a:lnTo>
                  <a:lnTo>
                    <a:pt x="17429" y="52"/>
                  </a:lnTo>
                  <a:lnTo>
                    <a:pt x="17301" y="26"/>
                  </a:lnTo>
                  <a:lnTo>
                    <a:pt x="171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77" name="CustomShape 56"/>
            <p:cNvSpPr/>
            <p:nvPr/>
          </p:nvSpPr>
          <p:spPr>
            <a:xfrm>
              <a:off x="3162960" y="1866600"/>
              <a:ext cx="674640" cy="47880"/>
            </a:xfrm>
            <a:custGeom>
              <a:avLst/>
              <a:gdLst/>
              <a:ahLst/>
              <a:rect l="l" t="t" r="r" b="b"/>
              <a:pathLst>
                <a:path w="17864" h="1483">
                  <a:moveTo>
                    <a:pt x="716" y="0"/>
                  </a:moveTo>
                  <a:lnTo>
                    <a:pt x="563" y="26"/>
                  </a:lnTo>
                  <a:lnTo>
                    <a:pt x="435" y="51"/>
                  </a:lnTo>
                  <a:lnTo>
                    <a:pt x="308" y="128"/>
                  </a:lnTo>
                  <a:lnTo>
                    <a:pt x="205" y="205"/>
                  </a:lnTo>
                  <a:lnTo>
                    <a:pt x="129" y="307"/>
                  </a:lnTo>
                  <a:lnTo>
                    <a:pt x="52" y="435"/>
                  </a:lnTo>
                  <a:lnTo>
                    <a:pt x="26" y="562"/>
                  </a:lnTo>
                  <a:lnTo>
                    <a:pt x="1" y="716"/>
                  </a:lnTo>
                  <a:lnTo>
                    <a:pt x="1" y="1482"/>
                  </a:lnTo>
                  <a:lnTo>
                    <a:pt x="17863" y="1482"/>
                  </a:lnTo>
                  <a:lnTo>
                    <a:pt x="17863" y="716"/>
                  </a:lnTo>
                  <a:lnTo>
                    <a:pt x="17838" y="562"/>
                  </a:lnTo>
                  <a:lnTo>
                    <a:pt x="17787" y="435"/>
                  </a:lnTo>
                  <a:lnTo>
                    <a:pt x="17736" y="307"/>
                  </a:lnTo>
                  <a:lnTo>
                    <a:pt x="17659" y="205"/>
                  </a:lnTo>
                  <a:lnTo>
                    <a:pt x="17531" y="128"/>
                  </a:lnTo>
                  <a:lnTo>
                    <a:pt x="17429" y="51"/>
                  </a:lnTo>
                  <a:lnTo>
                    <a:pt x="17301" y="26"/>
                  </a:lnTo>
                  <a:lnTo>
                    <a:pt x="17148" y="0"/>
                  </a:lnTo>
                  <a:close/>
                </a:path>
              </a:pathLst>
            </a:custGeom>
            <a:solidFill>
              <a:srgbClr val="80748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78" name="CustomShape 57"/>
            <p:cNvSpPr/>
            <p:nvPr/>
          </p:nvSpPr>
          <p:spPr>
            <a:xfrm>
              <a:off x="3241080" y="1957320"/>
              <a:ext cx="209160" cy="42120"/>
            </a:xfrm>
            <a:custGeom>
              <a:avLst/>
              <a:gdLst/>
              <a:ahLst/>
              <a:rect l="l" t="t" r="r" b="b"/>
              <a:pathLst>
                <a:path w="5547" h="1304">
                  <a:moveTo>
                    <a:pt x="307" y="1"/>
                  </a:moveTo>
                  <a:lnTo>
                    <a:pt x="231" y="26"/>
                  </a:lnTo>
                  <a:lnTo>
                    <a:pt x="103" y="103"/>
                  </a:lnTo>
                  <a:lnTo>
                    <a:pt x="26" y="231"/>
                  </a:lnTo>
                  <a:lnTo>
                    <a:pt x="1" y="307"/>
                  </a:lnTo>
                  <a:lnTo>
                    <a:pt x="1" y="384"/>
                  </a:lnTo>
                  <a:lnTo>
                    <a:pt x="1" y="895"/>
                  </a:lnTo>
                  <a:lnTo>
                    <a:pt x="1" y="997"/>
                  </a:lnTo>
                  <a:lnTo>
                    <a:pt x="26" y="1048"/>
                  </a:lnTo>
                  <a:lnTo>
                    <a:pt x="103" y="1176"/>
                  </a:lnTo>
                  <a:lnTo>
                    <a:pt x="231" y="1253"/>
                  </a:lnTo>
                  <a:lnTo>
                    <a:pt x="307" y="1278"/>
                  </a:lnTo>
                  <a:lnTo>
                    <a:pt x="384" y="1304"/>
                  </a:lnTo>
                  <a:lnTo>
                    <a:pt x="5163" y="1304"/>
                  </a:lnTo>
                  <a:lnTo>
                    <a:pt x="5239" y="1278"/>
                  </a:lnTo>
                  <a:lnTo>
                    <a:pt x="5316" y="1253"/>
                  </a:lnTo>
                  <a:lnTo>
                    <a:pt x="5444" y="1176"/>
                  </a:lnTo>
                  <a:lnTo>
                    <a:pt x="5521" y="1048"/>
                  </a:lnTo>
                  <a:lnTo>
                    <a:pt x="5546" y="997"/>
                  </a:lnTo>
                  <a:lnTo>
                    <a:pt x="5546" y="895"/>
                  </a:lnTo>
                  <a:lnTo>
                    <a:pt x="5546" y="384"/>
                  </a:lnTo>
                  <a:lnTo>
                    <a:pt x="5546" y="307"/>
                  </a:lnTo>
                  <a:lnTo>
                    <a:pt x="5521" y="231"/>
                  </a:lnTo>
                  <a:lnTo>
                    <a:pt x="5444" y="103"/>
                  </a:lnTo>
                  <a:lnTo>
                    <a:pt x="5316" y="26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rgbClr val="ebe6f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79" name="CustomShape 58"/>
            <p:cNvSpPr/>
            <p:nvPr/>
          </p:nvSpPr>
          <p:spPr>
            <a:xfrm>
              <a:off x="3397680" y="1957320"/>
              <a:ext cx="52920" cy="42120"/>
            </a:xfrm>
            <a:custGeom>
              <a:avLst/>
              <a:gdLst/>
              <a:ahLst/>
              <a:rect l="l" t="t" r="r" b="b"/>
              <a:pathLst>
                <a:path w="1407" h="1304">
                  <a:moveTo>
                    <a:pt x="1" y="1"/>
                  </a:moveTo>
                  <a:lnTo>
                    <a:pt x="154" y="26"/>
                  </a:lnTo>
                  <a:lnTo>
                    <a:pt x="256" y="103"/>
                  </a:lnTo>
                  <a:lnTo>
                    <a:pt x="333" y="205"/>
                  </a:lnTo>
                  <a:lnTo>
                    <a:pt x="358" y="358"/>
                  </a:lnTo>
                  <a:lnTo>
                    <a:pt x="358" y="946"/>
                  </a:lnTo>
                  <a:lnTo>
                    <a:pt x="333" y="1074"/>
                  </a:lnTo>
                  <a:lnTo>
                    <a:pt x="256" y="1202"/>
                  </a:lnTo>
                  <a:lnTo>
                    <a:pt x="154" y="1278"/>
                  </a:lnTo>
                  <a:lnTo>
                    <a:pt x="1" y="1304"/>
                  </a:lnTo>
                  <a:lnTo>
                    <a:pt x="1023" y="1304"/>
                  </a:lnTo>
                  <a:lnTo>
                    <a:pt x="1099" y="1278"/>
                  </a:lnTo>
                  <a:lnTo>
                    <a:pt x="1176" y="1253"/>
                  </a:lnTo>
                  <a:lnTo>
                    <a:pt x="1304" y="1176"/>
                  </a:lnTo>
                  <a:lnTo>
                    <a:pt x="1381" y="1048"/>
                  </a:lnTo>
                  <a:lnTo>
                    <a:pt x="1406" y="997"/>
                  </a:lnTo>
                  <a:lnTo>
                    <a:pt x="1406" y="895"/>
                  </a:lnTo>
                  <a:lnTo>
                    <a:pt x="1406" y="384"/>
                  </a:lnTo>
                  <a:lnTo>
                    <a:pt x="1406" y="307"/>
                  </a:lnTo>
                  <a:lnTo>
                    <a:pt x="1381" y="231"/>
                  </a:lnTo>
                  <a:lnTo>
                    <a:pt x="1304" y="103"/>
                  </a:lnTo>
                  <a:lnTo>
                    <a:pt x="1176" y="26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ebe6f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80" name="CustomShape 59"/>
            <p:cNvSpPr/>
            <p:nvPr/>
          </p:nvSpPr>
          <p:spPr>
            <a:xfrm>
              <a:off x="3722040" y="1882440"/>
              <a:ext cx="19800" cy="17280"/>
            </a:xfrm>
            <a:custGeom>
              <a:avLst/>
              <a:gdLst/>
              <a:ahLst/>
              <a:rect l="l" t="t" r="r" b="b"/>
              <a:pathLst>
                <a:path w="538" h="538">
                  <a:moveTo>
                    <a:pt x="256" y="1"/>
                  </a:moveTo>
                  <a:lnTo>
                    <a:pt x="154" y="26"/>
                  </a:lnTo>
                  <a:lnTo>
                    <a:pt x="78" y="77"/>
                  </a:lnTo>
                  <a:lnTo>
                    <a:pt x="1" y="154"/>
                  </a:lnTo>
                  <a:lnTo>
                    <a:pt x="1" y="256"/>
                  </a:lnTo>
                  <a:lnTo>
                    <a:pt x="1" y="359"/>
                  </a:lnTo>
                  <a:lnTo>
                    <a:pt x="78" y="461"/>
                  </a:lnTo>
                  <a:lnTo>
                    <a:pt x="154" y="512"/>
                  </a:lnTo>
                  <a:lnTo>
                    <a:pt x="256" y="537"/>
                  </a:lnTo>
                  <a:lnTo>
                    <a:pt x="359" y="512"/>
                  </a:lnTo>
                  <a:lnTo>
                    <a:pt x="461" y="461"/>
                  </a:lnTo>
                  <a:lnTo>
                    <a:pt x="512" y="359"/>
                  </a:lnTo>
                  <a:lnTo>
                    <a:pt x="538" y="256"/>
                  </a:lnTo>
                  <a:lnTo>
                    <a:pt x="512" y="154"/>
                  </a:lnTo>
                  <a:lnTo>
                    <a:pt x="461" y="77"/>
                  </a:lnTo>
                  <a:lnTo>
                    <a:pt x="359" y="26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rgbClr val="ebe6f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81" name="CustomShape 60"/>
            <p:cNvSpPr/>
            <p:nvPr/>
          </p:nvSpPr>
          <p:spPr>
            <a:xfrm>
              <a:off x="3760920" y="1882440"/>
              <a:ext cx="19800" cy="17280"/>
            </a:xfrm>
            <a:custGeom>
              <a:avLst/>
              <a:gdLst/>
              <a:ahLst/>
              <a:rect l="l" t="t" r="r" b="b"/>
              <a:pathLst>
                <a:path w="537" h="538">
                  <a:moveTo>
                    <a:pt x="256" y="1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0" y="154"/>
                  </a:lnTo>
                  <a:lnTo>
                    <a:pt x="0" y="256"/>
                  </a:lnTo>
                  <a:lnTo>
                    <a:pt x="0" y="359"/>
                  </a:lnTo>
                  <a:lnTo>
                    <a:pt x="77" y="461"/>
                  </a:lnTo>
                  <a:lnTo>
                    <a:pt x="153" y="512"/>
                  </a:lnTo>
                  <a:lnTo>
                    <a:pt x="256" y="537"/>
                  </a:lnTo>
                  <a:lnTo>
                    <a:pt x="358" y="512"/>
                  </a:lnTo>
                  <a:lnTo>
                    <a:pt x="460" y="461"/>
                  </a:lnTo>
                  <a:lnTo>
                    <a:pt x="511" y="359"/>
                  </a:lnTo>
                  <a:lnTo>
                    <a:pt x="537" y="256"/>
                  </a:lnTo>
                  <a:lnTo>
                    <a:pt x="511" y="154"/>
                  </a:lnTo>
                  <a:lnTo>
                    <a:pt x="460" y="77"/>
                  </a:lnTo>
                  <a:lnTo>
                    <a:pt x="358" y="26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rgbClr val="ac519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82" name="CustomShape 61"/>
            <p:cNvSpPr/>
            <p:nvPr/>
          </p:nvSpPr>
          <p:spPr>
            <a:xfrm>
              <a:off x="3241080" y="2041200"/>
              <a:ext cx="140760" cy="17280"/>
            </a:xfrm>
            <a:custGeom>
              <a:avLst/>
              <a:gdLst/>
              <a:ahLst/>
              <a:rect l="l" t="t" r="r" b="b"/>
              <a:pathLst>
                <a:path w="3732" h="538">
                  <a:moveTo>
                    <a:pt x="256" y="1"/>
                  </a:moveTo>
                  <a:lnTo>
                    <a:pt x="154" y="26"/>
                  </a:lnTo>
                  <a:lnTo>
                    <a:pt x="77" y="77"/>
                  </a:lnTo>
                  <a:lnTo>
                    <a:pt x="1" y="154"/>
                  </a:lnTo>
                  <a:lnTo>
                    <a:pt x="1" y="282"/>
                  </a:lnTo>
                  <a:lnTo>
                    <a:pt x="1" y="384"/>
                  </a:lnTo>
                  <a:lnTo>
                    <a:pt x="77" y="461"/>
                  </a:lnTo>
                  <a:lnTo>
                    <a:pt x="154" y="512"/>
                  </a:lnTo>
                  <a:lnTo>
                    <a:pt x="256" y="537"/>
                  </a:lnTo>
                  <a:lnTo>
                    <a:pt x="3451" y="537"/>
                  </a:lnTo>
                  <a:lnTo>
                    <a:pt x="3553" y="512"/>
                  </a:lnTo>
                  <a:lnTo>
                    <a:pt x="3655" y="461"/>
                  </a:lnTo>
                  <a:lnTo>
                    <a:pt x="3706" y="384"/>
                  </a:lnTo>
                  <a:lnTo>
                    <a:pt x="3732" y="282"/>
                  </a:lnTo>
                  <a:lnTo>
                    <a:pt x="3706" y="154"/>
                  </a:lnTo>
                  <a:lnTo>
                    <a:pt x="3655" y="77"/>
                  </a:lnTo>
                  <a:lnTo>
                    <a:pt x="3553" y="26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rgbClr val="26a6f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83" name="CustomShape 62"/>
            <p:cNvSpPr/>
            <p:nvPr/>
          </p:nvSpPr>
          <p:spPr>
            <a:xfrm>
              <a:off x="3241080" y="2083680"/>
              <a:ext cx="219960" cy="17280"/>
            </a:xfrm>
            <a:custGeom>
              <a:avLst/>
              <a:gdLst/>
              <a:ahLst/>
              <a:rect l="l" t="t" r="r" b="b"/>
              <a:pathLst>
                <a:path w="5828" h="538">
                  <a:moveTo>
                    <a:pt x="256" y="1"/>
                  </a:moveTo>
                  <a:lnTo>
                    <a:pt x="154" y="26"/>
                  </a:lnTo>
                  <a:lnTo>
                    <a:pt x="77" y="78"/>
                  </a:lnTo>
                  <a:lnTo>
                    <a:pt x="1" y="154"/>
                  </a:lnTo>
                  <a:lnTo>
                    <a:pt x="1" y="256"/>
                  </a:lnTo>
                  <a:lnTo>
                    <a:pt x="1" y="359"/>
                  </a:lnTo>
                  <a:lnTo>
                    <a:pt x="77" y="461"/>
                  </a:lnTo>
                  <a:lnTo>
                    <a:pt x="154" y="512"/>
                  </a:lnTo>
                  <a:lnTo>
                    <a:pt x="256" y="538"/>
                  </a:lnTo>
                  <a:lnTo>
                    <a:pt x="5546" y="538"/>
                  </a:lnTo>
                  <a:lnTo>
                    <a:pt x="5648" y="512"/>
                  </a:lnTo>
                  <a:lnTo>
                    <a:pt x="5751" y="461"/>
                  </a:lnTo>
                  <a:lnTo>
                    <a:pt x="5802" y="359"/>
                  </a:lnTo>
                  <a:lnTo>
                    <a:pt x="5827" y="256"/>
                  </a:lnTo>
                  <a:lnTo>
                    <a:pt x="5802" y="154"/>
                  </a:lnTo>
                  <a:lnTo>
                    <a:pt x="5751" y="78"/>
                  </a:lnTo>
                  <a:lnTo>
                    <a:pt x="5648" y="26"/>
                  </a:lnTo>
                  <a:lnTo>
                    <a:pt x="5546" y="1"/>
                  </a:lnTo>
                  <a:close/>
                </a:path>
              </a:pathLst>
            </a:custGeom>
            <a:solidFill>
              <a:srgbClr val="26a6f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84" name="CustomShape 63"/>
            <p:cNvSpPr/>
            <p:nvPr/>
          </p:nvSpPr>
          <p:spPr>
            <a:xfrm>
              <a:off x="3241080" y="2125800"/>
              <a:ext cx="219960" cy="17280"/>
            </a:xfrm>
            <a:custGeom>
              <a:avLst/>
              <a:gdLst/>
              <a:ahLst/>
              <a:rect l="l" t="t" r="r" b="b"/>
              <a:pathLst>
                <a:path w="5828" h="537">
                  <a:moveTo>
                    <a:pt x="256" y="0"/>
                  </a:moveTo>
                  <a:lnTo>
                    <a:pt x="154" y="26"/>
                  </a:lnTo>
                  <a:lnTo>
                    <a:pt x="77" y="77"/>
                  </a:lnTo>
                  <a:lnTo>
                    <a:pt x="1" y="154"/>
                  </a:lnTo>
                  <a:lnTo>
                    <a:pt x="1" y="281"/>
                  </a:lnTo>
                  <a:lnTo>
                    <a:pt x="1" y="384"/>
                  </a:lnTo>
                  <a:lnTo>
                    <a:pt x="77" y="460"/>
                  </a:lnTo>
                  <a:lnTo>
                    <a:pt x="154" y="511"/>
                  </a:lnTo>
                  <a:lnTo>
                    <a:pt x="256" y="537"/>
                  </a:lnTo>
                  <a:lnTo>
                    <a:pt x="5546" y="537"/>
                  </a:lnTo>
                  <a:lnTo>
                    <a:pt x="5648" y="511"/>
                  </a:lnTo>
                  <a:lnTo>
                    <a:pt x="5751" y="460"/>
                  </a:lnTo>
                  <a:lnTo>
                    <a:pt x="5802" y="384"/>
                  </a:lnTo>
                  <a:lnTo>
                    <a:pt x="5827" y="281"/>
                  </a:lnTo>
                  <a:lnTo>
                    <a:pt x="5802" y="154"/>
                  </a:lnTo>
                  <a:lnTo>
                    <a:pt x="5751" y="77"/>
                  </a:lnTo>
                  <a:lnTo>
                    <a:pt x="5648" y="26"/>
                  </a:lnTo>
                  <a:lnTo>
                    <a:pt x="5546" y="0"/>
                  </a:lnTo>
                  <a:close/>
                </a:path>
              </a:pathLst>
            </a:custGeom>
            <a:solidFill>
              <a:srgbClr val="26a6f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85" name="CustomShape 64"/>
            <p:cNvSpPr/>
            <p:nvPr/>
          </p:nvSpPr>
          <p:spPr>
            <a:xfrm>
              <a:off x="3537720" y="1951200"/>
              <a:ext cx="222840" cy="191520"/>
            </a:xfrm>
            <a:custGeom>
              <a:avLst/>
              <a:gdLst/>
              <a:ahLst/>
              <a:rect l="l" t="t" r="r" b="b"/>
              <a:pathLst>
                <a:path w="5904" h="5904">
                  <a:moveTo>
                    <a:pt x="5545" y="1"/>
                  </a:moveTo>
                  <a:lnTo>
                    <a:pt x="5443" y="77"/>
                  </a:lnTo>
                  <a:lnTo>
                    <a:pt x="77" y="5444"/>
                  </a:lnTo>
                  <a:lnTo>
                    <a:pt x="0" y="5546"/>
                  </a:lnTo>
                  <a:lnTo>
                    <a:pt x="0" y="5648"/>
                  </a:lnTo>
                  <a:lnTo>
                    <a:pt x="0" y="5751"/>
                  </a:lnTo>
                  <a:lnTo>
                    <a:pt x="77" y="5827"/>
                  </a:lnTo>
                  <a:lnTo>
                    <a:pt x="153" y="5878"/>
                  </a:lnTo>
                  <a:lnTo>
                    <a:pt x="256" y="5904"/>
                  </a:lnTo>
                  <a:lnTo>
                    <a:pt x="358" y="5878"/>
                  </a:lnTo>
                  <a:lnTo>
                    <a:pt x="460" y="5827"/>
                  </a:lnTo>
                  <a:lnTo>
                    <a:pt x="5826" y="461"/>
                  </a:lnTo>
                  <a:lnTo>
                    <a:pt x="5878" y="359"/>
                  </a:lnTo>
                  <a:lnTo>
                    <a:pt x="5903" y="256"/>
                  </a:lnTo>
                  <a:lnTo>
                    <a:pt x="5878" y="154"/>
                  </a:lnTo>
                  <a:lnTo>
                    <a:pt x="5826" y="77"/>
                  </a:lnTo>
                  <a:lnTo>
                    <a:pt x="5750" y="1"/>
                  </a:lnTo>
                  <a:close/>
                </a:path>
              </a:pathLst>
            </a:custGeom>
            <a:solidFill>
              <a:srgbClr val="26a6f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86" name="CustomShape 65"/>
            <p:cNvSpPr/>
            <p:nvPr/>
          </p:nvSpPr>
          <p:spPr>
            <a:xfrm>
              <a:off x="3537720" y="1947960"/>
              <a:ext cx="232560" cy="195120"/>
            </a:xfrm>
            <a:custGeom>
              <a:avLst/>
              <a:gdLst/>
              <a:ahLst/>
              <a:rect l="l" t="t" r="r" b="b"/>
              <a:pathLst>
                <a:path w="6159" h="6006">
                  <a:moveTo>
                    <a:pt x="256" y="1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0" y="179"/>
                  </a:lnTo>
                  <a:lnTo>
                    <a:pt x="0" y="282"/>
                  </a:lnTo>
                  <a:lnTo>
                    <a:pt x="0" y="5750"/>
                  </a:lnTo>
                  <a:lnTo>
                    <a:pt x="0" y="5853"/>
                  </a:lnTo>
                  <a:lnTo>
                    <a:pt x="77" y="5929"/>
                  </a:lnTo>
                  <a:lnTo>
                    <a:pt x="153" y="5980"/>
                  </a:lnTo>
                  <a:lnTo>
                    <a:pt x="256" y="6006"/>
                  </a:lnTo>
                  <a:lnTo>
                    <a:pt x="5903" y="6006"/>
                  </a:lnTo>
                  <a:lnTo>
                    <a:pt x="6005" y="5980"/>
                  </a:lnTo>
                  <a:lnTo>
                    <a:pt x="6082" y="5929"/>
                  </a:lnTo>
                  <a:lnTo>
                    <a:pt x="6133" y="5853"/>
                  </a:lnTo>
                  <a:lnTo>
                    <a:pt x="6159" y="5750"/>
                  </a:lnTo>
                  <a:lnTo>
                    <a:pt x="6133" y="5623"/>
                  </a:lnTo>
                  <a:lnTo>
                    <a:pt x="6082" y="5546"/>
                  </a:lnTo>
                  <a:lnTo>
                    <a:pt x="6005" y="5495"/>
                  </a:lnTo>
                  <a:lnTo>
                    <a:pt x="5903" y="5469"/>
                  </a:lnTo>
                  <a:lnTo>
                    <a:pt x="537" y="5469"/>
                  </a:lnTo>
                  <a:lnTo>
                    <a:pt x="537" y="282"/>
                  </a:lnTo>
                  <a:lnTo>
                    <a:pt x="511" y="179"/>
                  </a:lnTo>
                  <a:lnTo>
                    <a:pt x="460" y="77"/>
                  </a:lnTo>
                  <a:lnTo>
                    <a:pt x="358" y="26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rgbClr val="80748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87" name="CustomShape 66"/>
            <p:cNvSpPr/>
            <p:nvPr/>
          </p:nvSpPr>
          <p:spPr>
            <a:xfrm>
              <a:off x="3587040" y="1970640"/>
              <a:ext cx="154080" cy="126000"/>
            </a:xfrm>
            <a:custGeom>
              <a:avLst/>
              <a:gdLst/>
              <a:ahLst/>
              <a:rect l="l" t="t" r="r" b="b"/>
              <a:pathLst>
                <a:path w="4089" h="3885">
                  <a:moveTo>
                    <a:pt x="256" y="1"/>
                  </a:moveTo>
                  <a:lnTo>
                    <a:pt x="154" y="26"/>
                  </a:lnTo>
                  <a:lnTo>
                    <a:pt x="77" y="103"/>
                  </a:lnTo>
                  <a:lnTo>
                    <a:pt x="26" y="179"/>
                  </a:lnTo>
                  <a:lnTo>
                    <a:pt x="0" y="307"/>
                  </a:lnTo>
                  <a:lnTo>
                    <a:pt x="26" y="461"/>
                  </a:lnTo>
                  <a:lnTo>
                    <a:pt x="128" y="869"/>
                  </a:lnTo>
                  <a:lnTo>
                    <a:pt x="205" y="1150"/>
                  </a:lnTo>
                  <a:lnTo>
                    <a:pt x="307" y="1432"/>
                  </a:lnTo>
                  <a:lnTo>
                    <a:pt x="460" y="1764"/>
                  </a:lnTo>
                  <a:lnTo>
                    <a:pt x="639" y="2096"/>
                  </a:lnTo>
                  <a:lnTo>
                    <a:pt x="818" y="2403"/>
                  </a:lnTo>
                  <a:lnTo>
                    <a:pt x="1074" y="2709"/>
                  </a:lnTo>
                  <a:lnTo>
                    <a:pt x="1380" y="3016"/>
                  </a:lnTo>
                  <a:lnTo>
                    <a:pt x="1534" y="3169"/>
                  </a:lnTo>
                  <a:lnTo>
                    <a:pt x="1738" y="3297"/>
                  </a:lnTo>
                  <a:lnTo>
                    <a:pt x="1917" y="3425"/>
                  </a:lnTo>
                  <a:lnTo>
                    <a:pt x="2147" y="3527"/>
                  </a:lnTo>
                  <a:lnTo>
                    <a:pt x="2377" y="3629"/>
                  </a:lnTo>
                  <a:lnTo>
                    <a:pt x="2607" y="3706"/>
                  </a:lnTo>
                  <a:lnTo>
                    <a:pt x="2888" y="3783"/>
                  </a:lnTo>
                  <a:lnTo>
                    <a:pt x="3169" y="3834"/>
                  </a:lnTo>
                  <a:lnTo>
                    <a:pt x="3450" y="3859"/>
                  </a:lnTo>
                  <a:lnTo>
                    <a:pt x="3782" y="3885"/>
                  </a:lnTo>
                  <a:lnTo>
                    <a:pt x="3808" y="3885"/>
                  </a:lnTo>
                  <a:lnTo>
                    <a:pt x="3910" y="3859"/>
                  </a:lnTo>
                  <a:lnTo>
                    <a:pt x="4012" y="3808"/>
                  </a:lnTo>
                  <a:lnTo>
                    <a:pt x="4063" y="3706"/>
                  </a:lnTo>
                  <a:lnTo>
                    <a:pt x="4089" y="3604"/>
                  </a:lnTo>
                  <a:lnTo>
                    <a:pt x="4063" y="3501"/>
                  </a:lnTo>
                  <a:lnTo>
                    <a:pt x="4012" y="3425"/>
                  </a:lnTo>
                  <a:lnTo>
                    <a:pt x="3910" y="3374"/>
                  </a:lnTo>
                  <a:lnTo>
                    <a:pt x="3808" y="3348"/>
                  </a:lnTo>
                  <a:lnTo>
                    <a:pt x="3782" y="3348"/>
                  </a:lnTo>
                  <a:lnTo>
                    <a:pt x="3348" y="3323"/>
                  </a:lnTo>
                  <a:lnTo>
                    <a:pt x="2939" y="3246"/>
                  </a:lnTo>
                  <a:lnTo>
                    <a:pt x="2556" y="3118"/>
                  </a:lnTo>
                  <a:lnTo>
                    <a:pt x="2224" y="2965"/>
                  </a:lnTo>
                  <a:lnTo>
                    <a:pt x="1891" y="2760"/>
                  </a:lnTo>
                  <a:lnTo>
                    <a:pt x="1610" y="2479"/>
                  </a:lnTo>
                  <a:lnTo>
                    <a:pt x="1329" y="2173"/>
                  </a:lnTo>
                  <a:lnTo>
                    <a:pt x="1099" y="1840"/>
                  </a:lnTo>
                  <a:lnTo>
                    <a:pt x="946" y="1534"/>
                  </a:lnTo>
                  <a:lnTo>
                    <a:pt x="818" y="1253"/>
                  </a:lnTo>
                  <a:lnTo>
                    <a:pt x="716" y="997"/>
                  </a:lnTo>
                  <a:lnTo>
                    <a:pt x="665" y="742"/>
                  </a:lnTo>
                  <a:lnTo>
                    <a:pt x="562" y="384"/>
                  </a:lnTo>
                  <a:lnTo>
                    <a:pt x="537" y="231"/>
                  </a:lnTo>
                  <a:lnTo>
                    <a:pt x="511" y="128"/>
                  </a:lnTo>
                  <a:lnTo>
                    <a:pt x="460" y="52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rgbClr val="0ed29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88" name="Group 67"/>
          <p:cNvGrpSpPr/>
          <p:nvPr/>
        </p:nvGrpSpPr>
        <p:grpSpPr>
          <a:xfrm>
            <a:off x="3178080" y="3440520"/>
            <a:ext cx="644400" cy="430200"/>
            <a:chOff x="3178080" y="3440520"/>
            <a:chExt cx="644400" cy="430200"/>
          </a:xfrm>
        </p:grpSpPr>
        <p:sp>
          <p:nvSpPr>
            <p:cNvPr id="2089" name="CustomShape 68"/>
            <p:cNvSpPr/>
            <p:nvPr/>
          </p:nvSpPr>
          <p:spPr>
            <a:xfrm>
              <a:off x="3260520" y="3440520"/>
              <a:ext cx="480600" cy="354240"/>
            </a:xfrm>
            <a:custGeom>
              <a:avLst/>
              <a:gdLst/>
              <a:ahLst/>
              <a:rect l="l" t="t" r="r" b="b"/>
              <a:pathLst>
                <a:path w="14220" h="9428">
                  <a:moveTo>
                    <a:pt x="622" y="1"/>
                  </a:moveTo>
                  <a:cubicBezTo>
                    <a:pt x="275" y="1"/>
                    <a:pt x="1" y="290"/>
                    <a:pt x="1" y="636"/>
                  </a:cubicBezTo>
                  <a:lnTo>
                    <a:pt x="1" y="9427"/>
                  </a:lnTo>
                  <a:lnTo>
                    <a:pt x="14220" y="9427"/>
                  </a:lnTo>
                  <a:lnTo>
                    <a:pt x="14220" y="636"/>
                  </a:lnTo>
                  <a:cubicBezTo>
                    <a:pt x="14220" y="290"/>
                    <a:pt x="13931" y="1"/>
                    <a:pt x="13585" y="1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0" name="CustomShape 69"/>
            <p:cNvSpPr/>
            <p:nvPr/>
          </p:nvSpPr>
          <p:spPr>
            <a:xfrm>
              <a:off x="3178080" y="3777480"/>
              <a:ext cx="644400" cy="47520"/>
            </a:xfrm>
            <a:custGeom>
              <a:avLst/>
              <a:gdLst/>
              <a:ahLst/>
              <a:rect l="l" t="t" r="r" b="b"/>
              <a:pathLst>
                <a:path w="19070" h="1271">
                  <a:moveTo>
                    <a:pt x="2425" y="0"/>
                  </a:moveTo>
                  <a:lnTo>
                    <a:pt x="0" y="924"/>
                  </a:lnTo>
                  <a:lnTo>
                    <a:pt x="0" y="1271"/>
                  </a:lnTo>
                  <a:lnTo>
                    <a:pt x="19069" y="1271"/>
                  </a:lnTo>
                  <a:lnTo>
                    <a:pt x="19069" y="924"/>
                  </a:lnTo>
                  <a:lnTo>
                    <a:pt x="16659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1" name="CustomShape 70"/>
            <p:cNvSpPr/>
            <p:nvPr/>
          </p:nvSpPr>
          <p:spPr>
            <a:xfrm>
              <a:off x="3178080" y="3812400"/>
              <a:ext cx="644400" cy="58320"/>
            </a:xfrm>
            <a:custGeom>
              <a:avLst/>
              <a:gdLst/>
              <a:ahLst/>
              <a:rect l="l" t="t" r="r" b="b"/>
              <a:pathLst>
                <a:path w="19070" h="1560">
                  <a:moveTo>
                    <a:pt x="0" y="0"/>
                  </a:moveTo>
                  <a:lnTo>
                    <a:pt x="0" y="347"/>
                  </a:lnTo>
                  <a:cubicBezTo>
                    <a:pt x="0" y="1011"/>
                    <a:pt x="549" y="1559"/>
                    <a:pt x="1227" y="1559"/>
                  </a:cubicBezTo>
                  <a:lnTo>
                    <a:pt x="17842" y="1559"/>
                  </a:lnTo>
                  <a:cubicBezTo>
                    <a:pt x="18521" y="1559"/>
                    <a:pt x="19069" y="1011"/>
                    <a:pt x="19069" y="347"/>
                  </a:cubicBezTo>
                  <a:lnTo>
                    <a:pt x="19069" y="0"/>
                  </a:ln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2" name="CustomShape 71"/>
            <p:cNvSpPr/>
            <p:nvPr/>
          </p:nvSpPr>
          <p:spPr>
            <a:xfrm>
              <a:off x="3385080" y="3812400"/>
              <a:ext cx="232560" cy="42120"/>
            </a:xfrm>
            <a:custGeom>
              <a:avLst/>
              <a:gdLst/>
              <a:ahLst/>
              <a:rect l="l" t="t" r="r" b="b"/>
              <a:pathLst>
                <a:path w="6887" h="1127">
                  <a:moveTo>
                    <a:pt x="1" y="0"/>
                  </a:moveTo>
                  <a:lnTo>
                    <a:pt x="1040" y="1039"/>
                  </a:lnTo>
                  <a:cubicBezTo>
                    <a:pt x="1083" y="1097"/>
                    <a:pt x="1156" y="1126"/>
                    <a:pt x="1242" y="1126"/>
                  </a:cubicBezTo>
                  <a:lnTo>
                    <a:pt x="5645" y="1126"/>
                  </a:lnTo>
                  <a:cubicBezTo>
                    <a:pt x="5717" y="1126"/>
                    <a:pt x="5804" y="1097"/>
                    <a:pt x="5847" y="1039"/>
                  </a:cubicBezTo>
                  <a:lnTo>
                    <a:pt x="6887" y="0"/>
                  </a:lnTo>
                  <a:lnTo>
                    <a:pt x="6064" y="0"/>
                  </a:lnTo>
                  <a:lnTo>
                    <a:pt x="5515" y="549"/>
                  </a:lnTo>
                  <a:lnTo>
                    <a:pt x="1358" y="549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3" name="CustomShape 72"/>
            <p:cNvSpPr/>
            <p:nvPr/>
          </p:nvSpPr>
          <p:spPr>
            <a:xfrm>
              <a:off x="3260520" y="3474000"/>
              <a:ext cx="480600" cy="269640"/>
            </a:xfrm>
            <a:custGeom>
              <a:avLst/>
              <a:gdLst/>
              <a:ahLst/>
              <a:rect l="l" t="t" r="r" b="b"/>
              <a:pathLst>
                <a:path w="14220" h="7176">
                  <a:moveTo>
                    <a:pt x="1" y="1"/>
                  </a:moveTo>
                  <a:lnTo>
                    <a:pt x="1" y="7175"/>
                  </a:lnTo>
                  <a:lnTo>
                    <a:pt x="14220" y="7175"/>
                  </a:lnTo>
                  <a:lnTo>
                    <a:pt x="14220" y="1"/>
                  </a:lnTo>
                  <a:close/>
                </a:path>
              </a:pathLst>
            </a:custGeom>
            <a:solidFill>
              <a:srgbClr val="91a2b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4" name="CustomShape 73"/>
            <p:cNvSpPr/>
            <p:nvPr/>
          </p:nvSpPr>
          <p:spPr>
            <a:xfrm>
              <a:off x="3260520" y="3474000"/>
              <a:ext cx="179640" cy="269640"/>
            </a:xfrm>
            <a:custGeom>
              <a:avLst/>
              <a:gdLst/>
              <a:ahLst/>
              <a:rect l="l" t="t" r="r" b="b"/>
              <a:pathLst>
                <a:path w="5328" h="7176">
                  <a:moveTo>
                    <a:pt x="1" y="1"/>
                  </a:moveTo>
                  <a:lnTo>
                    <a:pt x="1" y="7175"/>
                  </a:lnTo>
                  <a:lnTo>
                    <a:pt x="5327" y="7175"/>
                  </a:lnTo>
                  <a:lnTo>
                    <a:pt x="532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5" name="CustomShape 74"/>
            <p:cNvSpPr/>
            <p:nvPr/>
          </p:nvSpPr>
          <p:spPr>
            <a:xfrm>
              <a:off x="3305520" y="3530520"/>
              <a:ext cx="57240" cy="36000"/>
            </a:xfrm>
            <a:custGeom>
              <a:avLst/>
              <a:gdLst/>
              <a:ahLst/>
              <a:rect l="l" t="t" r="r" b="b"/>
              <a:pathLst>
                <a:path w="1705" h="968">
                  <a:moveTo>
                    <a:pt x="189" y="0"/>
                  </a:moveTo>
                  <a:cubicBezTo>
                    <a:pt x="87" y="0"/>
                    <a:pt x="1" y="72"/>
                    <a:pt x="1" y="173"/>
                  </a:cubicBezTo>
                  <a:lnTo>
                    <a:pt x="1" y="794"/>
                  </a:lnTo>
                  <a:cubicBezTo>
                    <a:pt x="1" y="881"/>
                    <a:pt x="87" y="967"/>
                    <a:pt x="189" y="967"/>
                  </a:cubicBezTo>
                  <a:lnTo>
                    <a:pt x="1517" y="967"/>
                  </a:lnTo>
                  <a:cubicBezTo>
                    <a:pt x="1618" y="967"/>
                    <a:pt x="1704" y="881"/>
                    <a:pt x="1704" y="794"/>
                  </a:cubicBezTo>
                  <a:lnTo>
                    <a:pt x="1704" y="173"/>
                  </a:lnTo>
                  <a:cubicBezTo>
                    <a:pt x="1704" y="72"/>
                    <a:pt x="1618" y="0"/>
                    <a:pt x="1517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6" name="CustomShape 75"/>
            <p:cNvSpPr/>
            <p:nvPr/>
          </p:nvSpPr>
          <p:spPr>
            <a:xfrm>
              <a:off x="3292200" y="3589200"/>
              <a:ext cx="128880" cy="21240"/>
            </a:xfrm>
            <a:custGeom>
              <a:avLst/>
              <a:gdLst/>
              <a:ahLst/>
              <a:rect l="l" t="t" r="r" b="b"/>
              <a:pathLst>
                <a:path w="3826" h="578">
                  <a:moveTo>
                    <a:pt x="390" y="0"/>
                  </a:moveTo>
                  <a:cubicBezTo>
                    <a:pt x="0" y="0"/>
                    <a:pt x="0" y="578"/>
                    <a:pt x="390" y="578"/>
                  </a:cubicBezTo>
                  <a:lnTo>
                    <a:pt x="3436" y="578"/>
                  </a:lnTo>
                  <a:cubicBezTo>
                    <a:pt x="3825" y="578"/>
                    <a:pt x="3825" y="0"/>
                    <a:pt x="3436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7" name="CustomShape 76"/>
            <p:cNvSpPr/>
            <p:nvPr/>
          </p:nvSpPr>
          <p:spPr>
            <a:xfrm>
              <a:off x="3350880" y="3630960"/>
              <a:ext cx="57240" cy="36720"/>
            </a:xfrm>
            <a:custGeom>
              <a:avLst/>
              <a:gdLst/>
              <a:ahLst/>
              <a:rect l="l" t="t" r="r" b="b"/>
              <a:pathLst>
                <a:path w="1704" h="983">
                  <a:moveTo>
                    <a:pt x="188" y="1"/>
                  </a:moveTo>
                  <a:cubicBezTo>
                    <a:pt x="87" y="1"/>
                    <a:pt x="0" y="87"/>
                    <a:pt x="0" y="188"/>
                  </a:cubicBezTo>
                  <a:lnTo>
                    <a:pt x="0" y="795"/>
                  </a:lnTo>
                  <a:cubicBezTo>
                    <a:pt x="0" y="896"/>
                    <a:pt x="87" y="982"/>
                    <a:pt x="188" y="982"/>
                  </a:cubicBezTo>
                  <a:lnTo>
                    <a:pt x="1516" y="982"/>
                  </a:lnTo>
                  <a:cubicBezTo>
                    <a:pt x="1617" y="982"/>
                    <a:pt x="1704" y="896"/>
                    <a:pt x="1704" y="795"/>
                  </a:cubicBezTo>
                  <a:lnTo>
                    <a:pt x="1704" y="188"/>
                  </a:lnTo>
                  <a:cubicBezTo>
                    <a:pt x="1704" y="87"/>
                    <a:pt x="1617" y="1"/>
                    <a:pt x="1516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8" name="CustomShape 77"/>
            <p:cNvSpPr/>
            <p:nvPr/>
          </p:nvSpPr>
          <p:spPr>
            <a:xfrm>
              <a:off x="3292200" y="3690000"/>
              <a:ext cx="128880" cy="21240"/>
            </a:xfrm>
            <a:custGeom>
              <a:avLst/>
              <a:gdLst/>
              <a:ahLst/>
              <a:rect l="l" t="t" r="r" b="b"/>
              <a:pathLst>
                <a:path w="3826" h="578">
                  <a:moveTo>
                    <a:pt x="390" y="0"/>
                  </a:moveTo>
                  <a:cubicBezTo>
                    <a:pt x="0" y="0"/>
                    <a:pt x="0" y="578"/>
                    <a:pt x="390" y="578"/>
                  </a:cubicBezTo>
                  <a:lnTo>
                    <a:pt x="3436" y="578"/>
                  </a:lnTo>
                  <a:cubicBezTo>
                    <a:pt x="3825" y="578"/>
                    <a:pt x="3825" y="0"/>
                    <a:pt x="3436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9" name="CustomShape 78"/>
            <p:cNvSpPr/>
            <p:nvPr/>
          </p:nvSpPr>
          <p:spPr>
            <a:xfrm>
              <a:off x="3487680" y="3562560"/>
              <a:ext cx="65520" cy="113760"/>
            </a:xfrm>
            <a:custGeom>
              <a:avLst/>
              <a:gdLst/>
              <a:ahLst/>
              <a:rect l="l" t="t" r="r" b="b"/>
              <a:pathLst>
                <a:path w="1947" h="3036">
                  <a:moveTo>
                    <a:pt x="1529" y="1"/>
                  </a:moveTo>
                  <a:cubicBezTo>
                    <a:pt x="1462" y="1"/>
                    <a:pt x="1392" y="27"/>
                    <a:pt x="1328" y="90"/>
                  </a:cubicBezTo>
                  <a:lnTo>
                    <a:pt x="116" y="1317"/>
                  </a:lnTo>
                  <a:cubicBezTo>
                    <a:pt x="0" y="1433"/>
                    <a:pt x="0" y="1606"/>
                    <a:pt x="116" y="1722"/>
                  </a:cubicBezTo>
                  <a:lnTo>
                    <a:pt x="1328" y="2949"/>
                  </a:lnTo>
                  <a:cubicBezTo>
                    <a:pt x="1386" y="2992"/>
                    <a:pt x="1458" y="3035"/>
                    <a:pt x="1530" y="3035"/>
                  </a:cubicBezTo>
                  <a:cubicBezTo>
                    <a:pt x="1790" y="3035"/>
                    <a:pt x="1920" y="2718"/>
                    <a:pt x="1747" y="2544"/>
                  </a:cubicBezTo>
                  <a:lnTo>
                    <a:pt x="722" y="1520"/>
                  </a:lnTo>
                  <a:lnTo>
                    <a:pt x="1747" y="495"/>
                  </a:lnTo>
                  <a:cubicBezTo>
                    <a:pt x="1947" y="295"/>
                    <a:pt x="1754" y="1"/>
                    <a:pt x="1529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0" name="CustomShape 79"/>
            <p:cNvSpPr/>
            <p:nvPr/>
          </p:nvSpPr>
          <p:spPr>
            <a:xfrm>
              <a:off x="3634200" y="3562560"/>
              <a:ext cx="65520" cy="113400"/>
            </a:xfrm>
            <a:custGeom>
              <a:avLst/>
              <a:gdLst/>
              <a:ahLst/>
              <a:rect l="l" t="t" r="r" b="b"/>
              <a:pathLst>
                <a:path w="1945" h="3030">
                  <a:moveTo>
                    <a:pt x="420" y="1"/>
                  </a:moveTo>
                  <a:cubicBezTo>
                    <a:pt x="194" y="1"/>
                    <a:pt x="0" y="291"/>
                    <a:pt x="212" y="503"/>
                  </a:cubicBezTo>
                  <a:lnTo>
                    <a:pt x="1223" y="1514"/>
                  </a:lnTo>
                  <a:lnTo>
                    <a:pt x="212" y="2538"/>
                  </a:lnTo>
                  <a:cubicBezTo>
                    <a:pt x="25" y="2712"/>
                    <a:pt x="155" y="3029"/>
                    <a:pt x="415" y="3029"/>
                  </a:cubicBezTo>
                  <a:cubicBezTo>
                    <a:pt x="487" y="3029"/>
                    <a:pt x="559" y="2986"/>
                    <a:pt x="617" y="2943"/>
                  </a:cubicBezTo>
                  <a:lnTo>
                    <a:pt x="1844" y="1716"/>
                  </a:lnTo>
                  <a:cubicBezTo>
                    <a:pt x="1945" y="1600"/>
                    <a:pt x="1945" y="1427"/>
                    <a:pt x="1844" y="1311"/>
                  </a:cubicBezTo>
                  <a:lnTo>
                    <a:pt x="617" y="84"/>
                  </a:lnTo>
                  <a:cubicBezTo>
                    <a:pt x="555" y="26"/>
                    <a:pt x="486" y="1"/>
                    <a:pt x="420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1" name="CustomShape 80"/>
            <p:cNvSpPr/>
            <p:nvPr/>
          </p:nvSpPr>
          <p:spPr>
            <a:xfrm>
              <a:off x="3563280" y="3548880"/>
              <a:ext cx="62640" cy="140760"/>
            </a:xfrm>
            <a:custGeom>
              <a:avLst/>
              <a:gdLst/>
              <a:ahLst/>
              <a:rect l="l" t="t" r="r" b="b"/>
              <a:pathLst>
                <a:path w="1859" h="3757">
                  <a:moveTo>
                    <a:pt x="1494" y="1"/>
                  </a:moveTo>
                  <a:cubicBezTo>
                    <a:pt x="1388" y="1"/>
                    <a:pt x="1281" y="57"/>
                    <a:pt x="1228" y="191"/>
                  </a:cubicBezTo>
                  <a:lnTo>
                    <a:pt x="73" y="3366"/>
                  </a:lnTo>
                  <a:cubicBezTo>
                    <a:pt x="1" y="3554"/>
                    <a:pt x="131" y="3742"/>
                    <a:pt x="333" y="3756"/>
                  </a:cubicBezTo>
                  <a:cubicBezTo>
                    <a:pt x="463" y="3756"/>
                    <a:pt x="564" y="3684"/>
                    <a:pt x="607" y="3568"/>
                  </a:cubicBezTo>
                  <a:lnTo>
                    <a:pt x="1776" y="393"/>
                  </a:lnTo>
                  <a:cubicBezTo>
                    <a:pt x="1858" y="165"/>
                    <a:pt x="1676" y="1"/>
                    <a:pt x="1494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2" name="Group 1"/>
          <p:cNvGrpSpPr/>
          <p:nvPr/>
        </p:nvGrpSpPr>
        <p:grpSpPr>
          <a:xfrm>
            <a:off x="1765080" y="379080"/>
            <a:ext cx="5613480" cy="777960"/>
            <a:chOff x="1765080" y="379080"/>
            <a:chExt cx="5613480" cy="777960"/>
          </a:xfrm>
        </p:grpSpPr>
        <p:sp>
          <p:nvSpPr>
            <p:cNvPr id="2103" name="CustomShape 2"/>
            <p:cNvSpPr/>
            <p:nvPr/>
          </p:nvSpPr>
          <p:spPr>
            <a:xfrm>
              <a:off x="1833120" y="469440"/>
              <a:ext cx="5476320" cy="604800"/>
            </a:xfrm>
            <a:custGeom>
              <a:avLst/>
              <a:gdLst/>
              <a:ahLst/>
              <a:rect l="l" t="t" r="r" b="b"/>
              <a:pathLst>
                <a:path w="277520" h="34573">
                  <a:moveTo>
                    <a:pt x="1" y="1"/>
                  </a:moveTo>
                  <a:lnTo>
                    <a:pt x="1" y="34573"/>
                  </a:lnTo>
                  <a:lnTo>
                    <a:pt x="277519" y="34573"/>
                  </a:lnTo>
                  <a:lnTo>
                    <a:pt x="2775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algn="bl" dir="4206196" dist="142804" rotWithShape="0">
                <a:srgbClr val="000000">
                  <a:alpha val="41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104" name="CustomShape 3"/>
            <p:cNvSpPr/>
            <p:nvPr/>
          </p:nvSpPr>
          <p:spPr>
            <a:xfrm>
              <a:off x="1765080" y="379080"/>
              <a:ext cx="5610240" cy="90360"/>
            </a:xfrm>
            <a:custGeom>
              <a:avLst/>
              <a:gdLst/>
              <a:ahLst/>
              <a:rect l="l" t="t" r="r" b="b"/>
              <a:pathLst>
                <a:path w="285750" h="5174">
                  <a:moveTo>
                    <a:pt x="4469" y="5174"/>
                  </a:moveTo>
                  <a:lnTo>
                    <a:pt x="0" y="0"/>
                  </a:lnTo>
                  <a:lnTo>
                    <a:pt x="285750" y="0"/>
                  </a:lnTo>
                  <a:lnTo>
                    <a:pt x="281987" y="5174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5" name="CustomShape 4"/>
            <p:cNvSpPr/>
            <p:nvPr/>
          </p:nvSpPr>
          <p:spPr>
            <a:xfrm>
              <a:off x="1765080" y="379080"/>
              <a:ext cx="77760" cy="773640"/>
            </a:xfrm>
            <a:custGeom>
              <a:avLst/>
              <a:gdLst/>
              <a:ahLst/>
              <a:rect l="l" t="t" r="r" b="b"/>
              <a:pathLst>
                <a:path w="4469" h="44214">
                  <a:moveTo>
                    <a:pt x="0" y="0"/>
                  </a:moveTo>
                  <a:lnTo>
                    <a:pt x="0" y="44214"/>
                  </a:lnTo>
                  <a:lnTo>
                    <a:pt x="4469" y="39746"/>
                  </a:lnTo>
                  <a:lnTo>
                    <a:pt x="4469" y="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6" name="CustomShape 5"/>
            <p:cNvSpPr/>
            <p:nvPr/>
          </p:nvSpPr>
          <p:spPr>
            <a:xfrm>
              <a:off x="7310160" y="379080"/>
              <a:ext cx="65520" cy="773640"/>
            </a:xfrm>
            <a:custGeom>
              <a:avLst/>
              <a:gdLst/>
              <a:ahLst/>
              <a:rect l="l" t="t" r="r" b="b"/>
              <a:pathLst>
                <a:path w="3763" h="44214">
                  <a:moveTo>
                    <a:pt x="3763" y="0"/>
                  </a:moveTo>
                  <a:lnTo>
                    <a:pt x="0" y="5174"/>
                  </a:lnTo>
                  <a:lnTo>
                    <a:pt x="0" y="39746"/>
                  </a:lnTo>
                  <a:lnTo>
                    <a:pt x="3763" y="44214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7" name="CustomShape 6"/>
            <p:cNvSpPr/>
            <p:nvPr/>
          </p:nvSpPr>
          <p:spPr>
            <a:xfrm>
              <a:off x="1765080" y="1075680"/>
              <a:ext cx="5613480" cy="81360"/>
            </a:xfrm>
            <a:custGeom>
              <a:avLst/>
              <a:gdLst/>
              <a:ahLst/>
              <a:rect l="l" t="t" r="r" b="b"/>
              <a:pathLst>
                <a:path w="224515" h="3268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36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8" name="CustomShape 7"/>
            <p:cNvSpPr/>
            <p:nvPr/>
          </p:nvSpPr>
          <p:spPr>
            <a:xfrm flipH="1" rot="10800000">
              <a:off x="1764720" y="379440"/>
              <a:ext cx="5613480" cy="96120"/>
            </a:xfrm>
            <a:custGeom>
              <a:avLst/>
              <a:gdLst/>
              <a:ahLst/>
              <a:rect l="l" t="t" r="r" b="b"/>
              <a:pathLst>
                <a:path w="224515" h="3268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36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109" name="TextShape 8"/>
          <p:cNvSpPr txBox="1"/>
          <p:nvPr/>
        </p:nvSpPr>
        <p:spPr>
          <a:xfrm>
            <a:off x="6105600" y="2797920"/>
            <a:ext cx="2016720" cy="365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382d4b"/>
                </a:solidFill>
                <a:latin typeface="Fjalla One"/>
                <a:ea typeface="Fjalla One"/>
              </a:rPr>
              <a:t>ALARM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0" name="TextShape 9"/>
          <p:cNvSpPr txBox="1"/>
          <p:nvPr/>
        </p:nvSpPr>
        <p:spPr>
          <a:xfrm>
            <a:off x="720000" y="539640"/>
            <a:ext cx="7703640" cy="4568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Fjalla One"/>
                <a:ea typeface="Fjalla One"/>
              </a:rPr>
              <a:t>WEBSITE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1" name="TextShape 10"/>
          <p:cNvSpPr txBox="1"/>
          <p:nvPr/>
        </p:nvSpPr>
        <p:spPr>
          <a:xfrm>
            <a:off x="551160" y="2800440"/>
            <a:ext cx="2563560" cy="365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382d4b"/>
                </a:solidFill>
                <a:latin typeface="Fjalla One"/>
                <a:ea typeface="Fjalla One"/>
              </a:rPr>
              <a:t>GPA CALCULATOR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2" name="TextShape 11"/>
          <p:cNvSpPr txBox="1"/>
          <p:nvPr/>
        </p:nvSpPr>
        <p:spPr>
          <a:xfrm>
            <a:off x="457200" y="3333600"/>
            <a:ext cx="2715840" cy="10144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382d4b"/>
                </a:solidFill>
                <a:latin typeface="Chivo"/>
                <a:ea typeface="Chivo"/>
              </a:rPr>
              <a:t>A calculator Converts between decimal systems, a boolean algebra and logic simplification calculator and converts from truth table to functions. 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113" name="TextShape 12"/>
          <p:cNvSpPr txBox="1"/>
          <p:nvPr/>
        </p:nvSpPr>
        <p:spPr>
          <a:xfrm>
            <a:off x="3468240" y="2797920"/>
            <a:ext cx="2281320" cy="365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382d4b"/>
                </a:solidFill>
                <a:latin typeface="Fjalla One"/>
                <a:ea typeface="Fjalla One"/>
              </a:rPr>
              <a:t>FLOWCHART MAKER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4" name="TextShape 13"/>
          <p:cNvSpPr txBox="1"/>
          <p:nvPr/>
        </p:nvSpPr>
        <p:spPr>
          <a:xfrm>
            <a:off x="3563280" y="3154680"/>
            <a:ext cx="2016720" cy="10144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382d4b"/>
                </a:solidFill>
                <a:latin typeface="Chivo"/>
                <a:ea typeface="Chivo"/>
              </a:rPr>
              <a:t>The program Allows you to make a flowcharts for your code in easier way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115" name="TextShape 14"/>
          <p:cNvSpPr txBox="1"/>
          <p:nvPr/>
        </p:nvSpPr>
        <p:spPr>
          <a:xfrm>
            <a:off x="5905440" y="3105000"/>
            <a:ext cx="2352600" cy="1093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382d4b"/>
                </a:solidFill>
                <a:latin typeface="Chivo"/>
                <a:ea typeface="Chivo"/>
              </a:rPr>
              <a:t>an Alarm clock to follow studying techniques such as pomodoro technique</a:t>
            </a:r>
            <a:endParaRPr b="0" lang="en-US" sz="1500" spc="-1" strike="noStrike">
              <a:latin typeface="Arial"/>
            </a:endParaRPr>
          </a:p>
        </p:txBody>
      </p:sp>
      <p:grpSp>
        <p:nvGrpSpPr>
          <p:cNvPr id="2116" name="Group 15"/>
          <p:cNvGrpSpPr/>
          <p:nvPr/>
        </p:nvGrpSpPr>
        <p:grpSpPr>
          <a:xfrm>
            <a:off x="1449720" y="1618920"/>
            <a:ext cx="875160" cy="1014840"/>
            <a:chOff x="1449720" y="1618920"/>
            <a:chExt cx="875160" cy="1014840"/>
          </a:xfrm>
        </p:grpSpPr>
        <p:sp>
          <p:nvSpPr>
            <p:cNvPr id="2117" name="CustomShape 16"/>
            <p:cNvSpPr/>
            <p:nvPr/>
          </p:nvSpPr>
          <p:spPr>
            <a:xfrm>
              <a:off x="1449720" y="1618920"/>
              <a:ext cx="875160" cy="1014840"/>
            </a:xfrm>
            <a:custGeom>
              <a:avLst/>
              <a:gdLst/>
              <a:ahLst/>
              <a:rect l="l" t="t" r="r" b="b"/>
              <a:pathLst>
                <a:path w="26211" h="30366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algn="bl" dir="2384983" dist="47291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118" name="CustomShape 17"/>
            <p:cNvSpPr/>
            <p:nvPr/>
          </p:nvSpPr>
          <p:spPr>
            <a:xfrm>
              <a:off x="1492560" y="1658160"/>
              <a:ext cx="803880" cy="92196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19" name="CustomShape 18"/>
            <p:cNvSpPr/>
            <p:nvPr/>
          </p:nvSpPr>
          <p:spPr>
            <a:xfrm>
              <a:off x="1492560" y="1658160"/>
              <a:ext cx="803880" cy="92196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0" name="CustomShape 19"/>
            <p:cNvSpPr/>
            <p:nvPr/>
          </p:nvSpPr>
          <p:spPr>
            <a:xfrm>
              <a:off x="1535040" y="2580480"/>
              <a:ext cx="729000" cy="3168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1" name="CustomShape 20"/>
            <p:cNvSpPr/>
            <p:nvPr/>
          </p:nvSpPr>
          <p:spPr>
            <a:xfrm>
              <a:off x="1535040" y="2580480"/>
              <a:ext cx="729000" cy="3168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2" name="CustomShape 21"/>
            <p:cNvSpPr/>
            <p:nvPr/>
          </p:nvSpPr>
          <p:spPr>
            <a:xfrm>
              <a:off x="1492560" y="1658160"/>
              <a:ext cx="803880" cy="6732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3" name="CustomShape 22"/>
            <p:cNvSpPr/>
            <p:nvPr/>
          </p:nvSpPr>
          <p:spPr>
            <a:xfrm>
              <a:off x="1492560" y="1658160"/>
              <a:ext cx="803880" cy="6732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124" name="Group 23"/>
          <p:cNvGrpSpPr/>
          <p:nvPr/>
        </p:nvGrpSpPr>
        <p:grpSpPr>
          <a:xfrm>
            <a:off x="4134240" y="1596960"/>
            <a:ext cx="875160" cy="1014840"/>
            <a:chOff x="4134240" y="1596960"/>
            <a:chExt cx="875160" cy="1014840"/>
          </a:xfrm>
        </p:grpSpPr>
        <p:sp>
          <p:nvSpPr>
            <p:cNvPr id="2125" name="CustomShape 24"/>
            <p:cNvSpPr/>
            <p:nvPr/>
          </p:nvSpPr>
          <p:spPr>
            <a:xfrm>
              <a:off x="4134240" y="1596960"/>
              <a:ext cx="875160" cy="1014840"/>
            </a:xfrm>
            <a:custGeom>
              <a:avLst/>
              <a:gdLst/>
              <a:ahLst/>
              <a:rect l="l" t="t" r="r" b="b"/>
              <a:pathLst>
                <a:path w="26211" h="30366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algn="bl" dir="2384983" dist="47291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126" name="CustomShape 25"/>
            <p:cNvSpPr/>
            <p:nvPr/>
          </p:nvSpPr>
          <p:spPr>
            <a:xfrm>
              <a:off x="4177080" y="1636200"/>
              <a:ext cx="803880" cy="92196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7" name="CustomShape 26"/>
            <p:cNvSpPr/>
            <p:nvPr/>
          </p:nvSpPr>
          <p:spPr>
            <a:xfrm>
              <a:off x="4177080" y="1636200"/>
              <a:ext cx="803880" cy="92196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8" name="CustomShape 27"/>
            <p:cNvSpPr/>
            <p:nvPr/>
          </p:nvSpPr>
          <p:spPr>
            <a:xfrm>
              <a:off x="4219560" y="2558520"/>
              <a:ext cx="729000" cy="3168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9" name="CustomShape 28"/>
            <p:cNvSpPr/>
            <p:nvPr/>
          </p:nvSpPr>
          <p:spPr>
            <a:xfrm>
              <a:off x="4219560" y="2558520"/>
              <a:ext cx="729000" cy="3168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30" name="CustomShape 29"/>
            <p:cNvSpPr/>
            <p:nvPr/>
          </p:nvSpPr>
          <p:spPr>
            <a:xfrm>
              <a:off x="4177080" y="1636200"/>
              <a:ext cx="803880" cy="6732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31" name="CustomShape 30"/>
            <p:cNvSpPr/>
            <p:nvPr/>
          </p:nvSpPr>
          <p:spPr>
            <a:xfrm>
              <a:off x="4177080" y="1636200"/>
              <a:ext cx="803880" cy="6732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132" name="Group 31"/>
          <p:cNvGrpSpPr/>
          <p:nvPr/>
        </p:nvGrpSpPr>
        <p:grpSpPr>
          <a:xfrm>
            <a:off x="6599160" y="1597680"/>
            <a:ext cx="875160" cy="1014840"/>
            <a:chOff x="6599160" y="1597680"/>
            <a:chExt cx="875160" cy="1014840"/>
          </a:xfrm>
        </p:grpSpPr>
        <p:sp>
          <p:nvSpPr>
            <p:cNvPr id="2133" name="CustomShape 32"/>
            <p:cNvSpPr/>
            <p:nvPr/>
          </p:nvSpPr>
          <p:spPr>
            <a:xfrm>
              <a:off x="6599160" y="1597680"/>
              <a:ext cx="875160" cy="1014840"/>
            </a:xfrm>
            <a:custGeom>
              <a:avLst/>
              <a:gdLst/>
              <a:ahLst/>
              <a:rect l="l" t="t" r="r" b="b"/>
              <a:pathLst>
                <a:path w="26211" h="30366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algn="bl" dir="2384983" dist="47291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134" name="CustomShape 33"/>
            <p:cNvSpPr/>
            <p:nvPr/>
          </p:nvSpPr>
          <p:spPr>
            <a:xfrm>
              <a:off x="6641640" y="1636920"/>
              <a:ext cx="803880" cy="92196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35" name="CustomShape 34"/>
            <p:cNvSpPr/>
            <p:nvPr/>
          </p:nvSpPr>
          <p:spPr>
            <a:xfrm>
              <a:off x="6641640" y="1636920"/>
              <a:ext cx="803880" cy="92196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36" name="CustomShape 35"/>
            <p:cNvSpPr/>
            <p:nvPr/>
          </p:nvSpPr>
          <p:spPr>
            <a:xfrm>
              <a:off x="6684480" y="2559240"/>
              <a:ext cx="729000" cy="3168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37" name="CustomShape 36"/>
            <p:cNvSpPr/>
            <p:nvPr/>
          </p:nvSpPr>
          <p:spPr>
            <a:xfrm>
              <a:off x="6684480" y="2559240"/>
              <a:ext cx="729000" cy="3168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38" name="CustomShape 37"/>
            <p:cNvSpPr/>
            <p:nvPr/>
          </p:nvSpPr>
          <p:spPr>
            <a:xfrm>
              <a:off x="6641640" y="1636920"/>
              <a:ext cx="803880" cy="6732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39" name="CustomShape 38"/>
            <p:cNvSpPr/>
            <p:nvPr/>
          </p:nvSpPr>
          <p:spPr>
            <a:xfrm>
              <a:off x="6641640" y="1636920"/>
              <a:ext cx="803880" cy="6732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140" name="Group 39"/>
          <p:cNvGrpSpPr/>
          <p:nvPr/>
        </p:nvGrpSpPr>
        <p:grpSpPr>
          <a:xfrm>
            <a:off x="1592280" y="1770480"/>
            <a:ext cx="604440" cy="662400"/>
            <a:chOff x="1592280" y="1770480"/>
            <a:chExt cx="604440" cy="662400"/>
          </a:xfrm>
        </p:grpSpPr>
        <p:sp>
          <p:nvSpPr>
            <p:cNvPr id="2141" name="CustomShape 40"/>
            <p:cNvSpPr/>
            <p:nvPr/>
          </p:nvSpPr>
          <p:spPr>
            <a:xfrm>
              <a:off x="1689120" y="2226600"/>
              <a:ext cx="222840" cy="20880"/>
            </a:xfrm>
            <a:custGeom>
              <a:avLst/>
              <a:gdLst/>
              <a:ahLst/>
              <a:rect l="l" t="t" r="r" b="b"/>
              <a:pathLst>
                <a:path w="6594" h="537">
                  <a:moveTo>
                    <a:pt x="282" y="0"/>
                  </a:moveTo>
                  <a:lnTo>
                    <a:pt x="180" y="26"/>
                  </a:lnTo>
                  <a:lnTo>
                    <a:pt x="78" y="102"/>
                  </a:lnTo>
                  <a:lnTo>
                    <a:pt x="26" y="179"/>
                  </a:lnTo>
                  <a:lnTo>
                    <a:pt x="1" y="281"/>
                  </a:lnTo>
                  <a:lnTo>
                    <a:pt x="26" y="384"/>
                  </a:lnTo>
                  <a:lnTo>
                    <a:pt x="78" y="460"/>
                  </a:lnTo>
                  <a:lnTo>
                    <a:pt x="180" y="537"/>
                  </a:lnTo>
                  <a:lnTo>
                    <a:pt x="6441" y="537"/>
                  </a:lnTo>
                  <a:lnTo>
                    <a:pt x="6517" y="460"/>
                  </a:lnTo>
                  <a:lnTo>
                    <a:pt x="6594" y="384"/>
                  </a:lnTo>
                  <a:lnTo>
                    <a:pt x="6594" y="281"/>
                  </a:lnTo>
                  <a:lnTo>
                    <a:pt x="6594" y="179"/>
                  </a:lnTo>
                  <a:lnTo>
                    <a:pt x="6517" y="102"/>
                  </a:lnTo>
                  <a:lnTo>
                    <a:pt x="6441" y="26"/>
                  </a:lnTo>
                  <a:lnTo>
                    <a:pt x="6338" y="0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2" name="CustomShape 41"/>
            <p:cNvSpPr/>
            <p:nvPr/>
          </p:nvSpPr>
          <p:spPr>
            <a:xfrm>
              <a:off x="1825920" y="2054160"/>
              <a:ext cx="209880" cy="20880"/>
            </a:xfrm>
            <a:custGeom>
              <a:avLst/>
              <a:gdLst/>
              <a:ahLst/>
              <a:rect l="l" t="t" r="r" b="b"/>
              <a:pathLst>
                <a:path w="6211" h="537">
                  <a:moveTo>
                    <a:pt x="154" y="0"/>
                  </a:moveTo>
                  <a:lnTo>
                    <a:pt x="77" y="77"/>
                  </a:lnTo>
                  <a:lnTo>
                    <a:pt x="26" y="153"/>
                  </a:lnTo>
                  <a:lnTo>
                    <a:pt x="1" y="256"/>
                  </a:lnTo>
                  <a:lnTo>
                    <a:pt x="26" y="358"/>
                  </a:lnTo>
                  <a:lnTo>
                    <a:pt x="77" y="460"/>
                  </a:lnTo>
                  <a:lnTo>
                    <a:pt x="154" y="511"/>
                  </a:lnTo>
                  <a:lnTo>
                    <a:pt x="256" y="537"/>
                  </a:lnTo>
                  <a:lnTo>
                    <a:pt x="5929" y="537"/>
                  </a:lnTo>
                  <a:lnTo>
                    <a:pt x="6057" y="511"/>
                  </a:lnTo>
                  <a:lnTo>
                    <a:pt x="6134" y="460"/>
                  </a:lnTo>
                  <a:lnTo>
                    <a:pt x="6185" y="358"/>
                  </a:lnTo>
                  <a:lnTo>
                    <a:pt x="6210" y="256"/>
                  </a:lnTo>
                  <a:lnTo>
                    <a:pt x="6185" y="153"/>
                  </a:lnTo>
                  <a:lnTo>
                    <a:pt x="6134" y="77"/>
                  </a:lnTo>
                  <a:lnTo>
                    <a:pt x="6057" y="0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3" name="CustomShape 42"/>
            <p:cNvSpPr/>
            <p:nvPr/>
          </p:nvSpPr>
          <p:spPr>
            <a:xfrm>
              <a:off x="1645200" y="1883520"/>
              <a:ext cx="190080" cy="20880"/>
            </a:xfrm>
            <a:custGeom>
              <a:avLst/>
              <a:gdLst/>
              <a:ahLst/>
              <a:rect l="l" t="t" r="r" b="b"/>
              <a:pathLst>
                <a:path w="5623" h="538">
                  <a:moveTo>
                    <a:pt x="282" y="1"/>
                  </a:moveTo>
                  <a:lnTo>
                    <a:pt x="180" y="26"/>
                  </a:lnTo>
                  <a:lnTo>
                    <a:pt x="77" y="78"/>
                  </a:lnTo>
                  <a:lnTo>
                    <a:pt x="26" y="154"/>
                  </a:lnTo>
                  <a:lnTo>
                    <a:pt x="1" y="256"/>
                  </a:lnTo>
                  <a:lnTo>
                    <a:pt x="26" y="359"/>
                  </a:lnTo>
                  <a:lnTo>
                    <a:pt x="77" y="461"/>
                  </a:lnTo>
                  <a:lnTo>
                    <a:pt x="180" y="512"/>
                  </a:lnTo>
                  <a:lnTo>
                    <a:pt x="282" y="538"/>
                  </a:lnTo>
                  <a:lnTo>
                    <a:pt x="5342" y="538"/>
                  </a:lnTo>
                  <a:lnTo>
                    <a:pt x="5444" y="512"/>
                  </a:lnTo>
                  <a:lnTo>
                    <a:pt x="5520" y="461"/>
                  </a:lnTo>
                  <a:lnTo>
                    <a:pt x="5597" y="359"/>
                  </a:lnTo>
                  <a:lnTo>
                    <a:pt x="5623" y="256"/>
                  </a:lnTo>
                  <a:lnTo>
                    <a:pt x="5597" y="154"/>
                  </a:lnTo>
                  <a:lnTo>
                    <a:pt x="5520" y="78"/>
                  </a:lnTo>
                  <a:lnTo>
                    <a:pt x="5444" y="26"/>
                  </a:lnTo>
                  <a:lnTo>
                    <a:pt x="5342" y="1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4" name="CustomShape 43"/>
            <p:cNvSpPr/>
            <p:nvPr/>
          </p:nvSpPr>
          <p:spPr>
            <a:xfrm>
              <a:off x="2000880" y="2005200"/>
              <a:ext cx="59400" cy="119520"/>
            </a:xfrm>
            <a:custGeom>
              <a:avLst/>
              <a:gdLst/>
              <a:ahLst/>
              <a:rect l="l" t="t" r="r" b="b"/>
              <a:pathLst>
                <a:path w="1764" h="3016">
                  <a:moveTo>
                    <a:pt x="639" y="0"/>
                  </a:moveTo>
                  <a:lnTo>
                    <a:pt x="512" y="26"/>
                  </a:lnTo>
                  <a:lnTo>
                    <a:pt x="384" y="52"/>
                  </a:lnTo>
                  <a:lnTo>
                    <a:pt x="282" y="128"/>
                  </a:lnTo>
                  <a:lnTo>
                    <a:pt x="179" y="205"/>
                  </a:lnTo>
                  <a:lnTo>
                    <a:pt x="103" y="282"/>
                  </a:lnTo>
                  <a:lnTo>
                    <a:pt x="52" y="409"/>
                  </a:lnTo>
                  <a:lnTo>
                    <a:pt x="1" y="512"/>
                  </a:lnTo>
                  <a:lnTo>
                    <a:pt x="1" y="639"/>
                  </a:lnTo>
                  <a:lnTo>
                    <a:pt x="1" y="2377"/>
                  </a:lnTo>
                  <a:lnTo>
                    <a:pt x="1" y="2505"/>
                  </a:lnTo>
                  <a:lnTo>
                    <a:pt x="52" y="2633"/>
                  </a:lnTo>
                  <a:lnTo>
                    <a:pt x="103" y="2735"/>
                  </a:lnTo>
                  <a:lnTo>
                    <a:pt x="179" y="2837"/>
                  </a:lnTo>
                  <a:lnTo>
                    <a:pt x="282" y="2914"/>
                  </a:lnTo>
                  <a:lnTo>
                    <a:pt x="384" y="2965"/>
                  </a:lnTo>
                  <a:lnTo>
                    <a:pt x="512" y="3016"/>
                  </a:lnTo>
                  <a:lnTo>
                    <a:pt x="1253" y="3016"/>
                  </a:lnTo>
                  <a:lnTo>
                    <a:pt x="1380" y="2965"/>
                  </a:lnTo>
                  <a:lnTo>
                    <a:pt x="1483" y="2914"/>
                  </a:lnTo>
                  <a:lnTo>
                    <a:pt x="1585" y="2837"/>
                  </a:lnTo>
                  <a:lnTo>
                    <a:pt x="1662" y="2735"/>
                  </a:lnTo>
                  <a:lnTo>
                    <a:pt x="1713" y="2633"/>
                  </a:lnTo>
                  <a:lnTo>
                    <a:pt x="1764" y="2505"/>
                  </a:lnTo>
                  <a:lnTo>
                    <a:pt x="1764" y="2377"/>
                  </a:lnTo>
                  <a:lnTo>
                    <a:pt x="1764" y="639"/>
                  </a:lnTo>
                  <a:lnTo>
                    <a:pt x="1764" y="512"/>
                  </a:lnTo>
                  <a:lnTo>
                    <a:pt x="1713" y="409"/>
                  </a:lnTo>
                  <a:lnTo>
                    <a:pt x="1662" y="282"/>
                  </a:lnTo>
                  <a:lnTo>
                    <a:pt x="1585" y="205"/>
                  </a:lnTo>
                  <a:lnTo>
                    <a:pt x="1483" y="128"/>
                  </a:lnTo>
                  <a:lnTo>
                    <a:pt x="1380" y="52"/>
                  </a:lnTo>
                  <a:lnTo>
                    <a:pt x="1253" y="26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0ed29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5" name="CustomShape 44"/>
            <p:cNvSpPr/>
            <p:nvPr/>
          </p:nvSpPr>
          <p:spPr>
            <a:xfrm>
              <a:off x="1607760" y="2179080"/>
              <a:ext cx="120960" cy="119520"/>
            </a:xfrm>
            <a:custGeom>
              <a:avLst/>
              <a:gdLst/>
              <a:ahLst/>
              <a:rect l="l" t="t" r="r" b="b"/>
              <a:pathLst>
                <a:path w="3579" h="3016">
                  <a:moveTo>
                    <a:pt x="665" y="0"/>
                  </a:moveTo>
                  <a:lnTo>
                    <a:pt x="512" y="26"/>
                  </a:lnTo>
                  <a:lnTo>
                    <a:pt x="410" y="51"/>
                  </a:lnTo>
                  <a:lnTo>
                    <a:pt x="307" y="102"/>
                  </a:lnTo>
                  <a:lnTo>
                    <a:pt x="205" y="179"/>
                  </a:lnTo>
                  <a:lnTo>
                    <a:pt x="129" y="281"/>
                  </a:lnTo>
                  <a:lnTo>
                    <a:pt x="52" y="384"/>
                  </a:lnTo>
                  <a:lnTo>
                    <a:pt x="26" y="511"/>
                  </a:lnTo>
                  <a:lnTo>
                    <a:pt x="1" y="639"/>
                  </a:lnTo>
                  <a:lnTo>
                    <a:pt x="1" y="2377"/>
                  </a:lnTo>
                  <a:lnTo>
                    <a:pt x="26" y="2505"/>
                  </a:lnTo>
                  <a:lnTo>
                    <a:pt x="52" y="2632"/>
                  </a:lnTo>
                  <a:lnTo>
                    <a:pt x="129" y="2735"/>
                  </a:lnTo>
                  <a:lnTo>
                    <a:pt x="205" y="2837"/>
                  </a:lnTo>
                  <a:lnTo>
                    <a:pt x="307" y="2913"/>
                  </a:lnTo>
                  <a:lnTo>
                    <a:pt x="410" y="2965"/>
                  </a:lnTo>
                  <a:lnTo>
                    <a:pt x="512" y="3016"/>
                  </a:lnTo>
                  <a:lnTo>
                    <a:pt x="1279" y="3016"/>
                  </a:lnTo>
                  <a:lnTo>
                    <a:pt x="1406" y="2965"/>
                  </a:lnTo>
                  <a:lnTo>
                    <a:pt x="1509" y="2913"/>
                  </a:lnTo>
                  <a:lnTo>
                    <a:pt x="1611" y="2837"/>
                  </a:lnTo>
                  <a:lnTo>
                    <a:pt x="1687" y="2735"/>
                  </a:lnTo>
                  <a:lnTo>
                    <a:pt x="1739" y="2632"/>
                  </a:lnTo>
                  <a:lnTo>
                    <a:pt x="1790" y="2505"/>
                  </a:lnTo>
                  <a:lnTo>
                    <a:pt x="1790" y="2377"/>
                  </a:lnTo>
                  <a:lnTo>
                    <a:pt x="1815" y="2505"/>
                  </a:lnTo>
                  <a:lnTo>
                    <a:pt x="1841" y="2632"/>
                  </a:lnTo>
                  <a:lnTo>
                    <a:pt x="1892" y="2735"/>
                  </a:lnTo>
                  <a:lnTo>
                    <a:pt x="1968" y="2837"/>
                  </a:lnTo>
                  <a:lnTo>
                    <a:pt x="2071" y="2913"/>
                  </a:lnTo>
                  <a:lnTo>
                    <a:pt x="2173" y="2965"/>
                  </a:lnTo>
                  <a:lnTo>
                    <a:pt x="2301" y="3016"/>
                  </a:lnTo>
                  <a:lnTo>
                    <a:pt x="3067" y="3016"/>
                  </a:lnTo>
                  <a:lnTo>
                    <a:pt x="3170" y="2965"/>
                  </a:lnTo>
                  <a:lnTo>
                    <a:pt x="3297" y="2913"/>
                  </a:lnTo>
                  <a:lnTo>
                    <a:pt x="3374" y="2837"/>
                  </a:lnTo>
                  <a:lnTo>
                    <a:pt x="3451" y="2735"/>
                  </a:lnTo>
                  <a:lnTo>
                    <a:pt x="3527" y="2632"/>
                  </a:lnTo>
                  <a:lnTo>
                    <a:pt x="3553" y="2505"/>
                  </a:lnTo>
                  <a:lnTo>
                    <a:pt x="3578" y="2377"/>
                  </a:lnTo>
                  <a:lnTo>
                    <a:pt x="3578" y="639"/>
                  </a:lnTo>
                  <a:lnTo>
                    <a:pt x="3553" y="511"/>
                  </a:lnTo>
                  <a:lnTo>
                    <a:pt x="3527" y="384"/>
                  </a:lnTo>
                  <a:lnTo>
                    <a:pt x="3451" y="281"/>
                  </a:lnTo>
                  <a:lnTo>
                    <a:pt x="3374" y="179"/>
                  </a:lnTo>
                  <a:lnTo>
                    <a:pt x="3297" y="102"/>
                  </a:lnTo>
                  <a:lnTo>
                    <a:pt x="3170" y="51"/>
                  </a:lnTo>
                  <a:lnTo>
                    <a:pt x="3067" y="26"/>
                  </a:lnTo>
                  <a:lnTo>
                    <a:pt x="2940" y="0"/>
                  </a:lnTo>
                  <a:lnTo>
                    <a:pt x="2428" y="0"/>
                  </a:lnTo>
                  <a:lnTo>
                    <a:pt x="2301" y="26"/>
                  </a:lnTo>
                  <a:lnTo>
                    <a:pt x="2173" y="51"/>
                  </a:lnTo>
                  <a:lnTo>
                    <a:pt x="2071" y="102"/>
                  </a:lnTo>
                  <a:lnTo>
                    <a:pt x="1968" y="179"/>
                  </a:lnTo>
                  <a:lnTo>
                    <a:pt x="1892" y="281"/>
                  </a:lnTo>
                  <a:lnTo>
                    <a:pt x="1841" y="384"/>
                  </a:lnTo>
                  <a:lnTo>
                    <a:pt x="1815" y="511"/>
                  </a:lnTo>
                  <a:lnTo>
                    <a:pt x="1790" y="639"/>
                  </a:lnTo>
                  <a:lnTo>
                    <a:pt x="1790" y="511"/>
                  </a:lnTo>
                  <a:lnTo>
                    <a:pt x="1739" y="384"/>
                  </a:lnTo>
                  <a:lnTo>
                    <a:pt x="1687" y="281"/>
                  </a:lnTo>
                  <a:lnTo>
                    <a:pt x="1611" y="179"/>
                  </a:lnTo>
                  <a:lnTo>
                    <a:pt x="1509" y="102"/>
                  </a:lnTo>
                  <a:lnTo>
                    <a:pt x="1406" y="51"/>
                  </a:lnTo>
                  <a:lnTo>
                    <a:pt x="1279" y="26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rgbClr val="7a6ef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6" name="CustomShape 45"/>
            <p:cNvSpPr/>
            <p:nvPr/>
          </p:nvSpPr>
          <p:spPr>
            <a:xfrm>
              <a:off x="1879560" y="2179080"/>
              <a:ext cx="60120" cy="119520"/>
            </a:xfrm>
            <a:custGeom>
              <a:avLst/>
              <a:gdLst/>
              <a:ahLst/>
              <a:rect l="l" t="t" r="r" b="b"/>
              <a:pathLst>
                <a:path w="1790" h="3016">
                  <a:moveTo>
                    <a:pt x="665" y="0"/>
                  </a:moveTo>
                  <a:lnTo>
                    <a:pt x="512" y="26"/>
                  </a:lnTo>
                  <a:lnTo>
                    <a:pt x="410" y="51"/>
                  </a:lnTo>
                  <a:lnTo>
                    <a:pt x="308" y="102"/>
                  </a:lnTo>
                  <a:lnTo>
                    <a:pt x="205" y="179"/>
                  </a:lnTo>
                  <a:lnTo>
                    <a:pt x="129" y="281"/>
                  </a:lnTo>
                  <a:lnTo>
                    <a:pt x="52" y="384"/>
                  </a:lnTo>
                  <a:lnTo>
                    <a:pt x="26" y="511"/>
                  </a:lnTo>
                  <a:lnTo>
                    <a:pt x="1" y="639"/>
                  </a:lnTo>
                  <a:lnTo>
                    <a:pt x="1" y="2377"/>
                  </a:lnTo>
                  <a:lnTo>
                    <a:pt x="26" y="2505"/>
                  </a:lnTo>
                  <a:lnTo>
                    <a:pt x="52" y="2632"/>
                  </a:lnTo>
                  <a:lnTo>
                    <a:pt x="129" y="2735"/>
                  </a:lnTo>
                  <a:lnTo>
                    <a:pt x="205" y="2837"/>
                  </a:lnTo>
                  <a:lnTo>
                    <a:pt x="308" y="2913"/>
                  </a:lnTo>
                  <a:lnTo>
                    <a:pt x="410" y="2965"/>
                  </a:lnTo>
                  <a:lnTo>
                    <a:pt x="512" y="3016"/>
                  </a:lnTo>
                  <a:lnTo>
                    <a:pt x="1279" y="3016"/>
                  </a:lnTo>
                  <a:lnTo>
                    <a:pt x="1406" y="2965"/>
                  </a:lnTo>
                  <a:lnTo>
                    <a:pt x="1509" y="2913"/>
                  </a:lnTo>
                  <a:lnTo>
                    <a:pt x="1611" y="2837"/>
                  </a:lnTo>
                  <a:lnTo>
                    <a:pt x="1687" y="2735"/>
                  </a:lnTo>
                  <a:lnTo>
                    <a:pt x="1739" y="2632"/>
                  </a:lnTo>
                  <a:lnTo>
                    <a:pt x="1790" y="2505"/>
                  </a:lnTo>
                  <a:lnTo>
                    <a:pt x="1790" y="2377"/>
                  </a:lnTo>
                  <a:lnTo>
                    <a:pt x="1790" y="639"/>
                  </a:lnTo>
                  <a:lnTo>
                    <a:pt x="1790" y="511"/>
                  </a:lnTo>
                  <a:lnTo>
                    <a:pt x="1739" y="384"/>
                  </a:lnTo>
                  <a:lnTo>
                    <a:pt x="1687" y="281"/>
                  </a:lnTo>
                  <a:lnTo>
                    <a:pt x="1611" y="179"/>
                  </a:lnTo>
                  <a:lnTo>
                    <a:pt x="1509" y="102"/>
                  </a:lnTo>
                  <a:lnTo>
                    <a:pt x="1406" y="51"/>
                  </a:lnTo>
                  <a:lnTo>
                    <a:pt x="1279" y="26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rgbClr val="7a6ef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7" name="CustomShape 46"/>
            <p:cNvSpPr/>
            <p:nvPr/>
          </p:nvSpPr>
          <p:spPr>
            <a:xfrm>
              <a:off x="1940040" y="2179080"/>
              <a:ext cx="60120" cy="119520"/>
            </a:xfrm>
            <a:custGeom>
              <a:avLst/>
              <a:gdLst/>
              <a:ahLst/>
              <a:rect l="l" t="t" r="r" b="b"/>
              <a:pathLst>
                <a:path w="1790" h="3016">
                  <a:moveTo>
                    <a:pt x="640" y="0"/>
                  </a:moveTo>
                  <a:lnTo>
                    <a:pt x="512" y="26"/>
                  </a:lnTo>
                  <a:lnTo>
                    <a:pt x="384" y="51"/>
                  </a:lnTo>
                  <a:lnTo>
                    <a:pt x="282" y="102"/>
                  </a:lnTo>
                  <a:lnTo>
                    <a:pt x="180" y="179"/>
                  </a:lnTo>
                  <a:lnTo>
                    <a:pt x="103" y="281"/>
                  </a:lnTo>
                  <a:lnTo>
                    <a:pt x="52" y="384"/>
                  </a:lnTo>
                  <a:lnTo>
                    <a:pt x="26" y="511"/>
                  </a:lnTo>
                  <a:lnTo>
                    <a:pt x="1" y="639"/>
                  </a:lnTo>
                  <a:lnTo>
                    <a:pt x="1" y="2377"/>
                  </a:lnTo>
                  <a:lnTo>
                    <a:pt x="26" y="2505"/>
                  </a:lnTo>
                  <a:lnTo>
                    <a:pt x="52" y="2632"/>
                  </a:lnTo>
                  <a:lnTo>
                    <a:pt x="103" y="2735"/>
                  </a:lnTo>
                  <a:lnTo>
                    <a:pt x="180" y="2837"/>
                  </a:lnTo>
                  <a:lnTo>
                    <a:pt x="282" y="2913"/>
                  </a:lnTo>
                  <a:lnTo>
                    <a:pt x="384" y="2965"/>
                  </a:lnTo>
                  <a:lnTo>
                    <a:pt x="512" y="3016"/>
                  </a:lnTo>
                  <a:lnTo>
                    <a:pt x="1278" y="3016"/>
                  </a:lnTo>
                  <a:lnTo>
                    <a:pt x="1381" y="2965"/>
                  </a:lnTo>
                  <a:lnTo>
                    <a:pt x="1508" y="2913"/>
                  </a:lnTo>
                  <a:lnTo>
                    <a:pt x="1585" y="2837"/>
                  </a:lnTo>
                  <a:lnTo>
                    <a:pt x="1662" y="2735"/>
                  </a:lnTo>
                  <a:lnTo>
                    <a:pt x="1738" y="2632"/>
                  </a:lnTo>
                  <a:lnTo>
                    <a:pt x="1764" y="2505"/>
                  </a:lnTo>
                  <a:lnTo>
                    <a:pt x="1790" y="2377"/>
                  </a:lnTo>
                  <a:lnTo>
                    <a:pt x="1790" y="639"/>
                  </a:lnTo>
                  <a:lnTo>
                    <a:pt x="1764" y="511"/>
                  </a:lnTo>
                  <a:lnTo>
                    <a:pt x="1738" y="384"/>
                  </a:lnTo>
                  <a:lnTo>
                    <a:pt x="1662" y="281"/>
                  </a:lnTo>
                  <a:lnTo>
                    <a:pt x="1585" y="179"/>
                  </a:lnTo>
                  <a:lnTo>
                    <a:pt x="1508" y="102"/>
                  </a:lnTo>
                  <a:lnTo>
                    <a:pt x="1381" y="51"/>
                  </a:lnTo>
                  <a:lnTo>
                    <a:pt x="1278" y="26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rgbClr val="7a6ef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8" name="CustomShape 47"/>
            <p:cNvSpPr/>
            <p:nvPr/>
          </p:nvSpPr>
          <p:spPr>
            <a:xfrm>
              <a:off x="2000880" y="2179080"/>
              <a:ext cx="59400" cy="119520"/>
            </a:xfrm>
            <a:custGeom>
              <a:avLst/>
              <a:gdLst/>
              <a:ahLst/>
              <a:rect l="l" t="t" r="r" b="b"/>
              <a:pathLst>
                <a:path w="1764" h="3016">
                  <a:moveTo>
                    <a:pt x="639" y="0"/>
                  </a:moveTo>
                  <a:lnTo>
                    <a:pt x="512" y="26"/>
                  </a:lnTo>
                  <a:lnTo>
                    <a:pt x="384" y="51"/>
                  </a:lnTo>
                  <a:lnTo>
                    <a:pt x="282" y="102"/>
                  </a:lnTo>
                  <a:lnTo>
                    <a:pt x="179" y="179"/>
                  </a:lnTo>
                  <a:lnTo>
                    <a:pt x="103" y="281"/>
                  </a:lnTo>
                  <a:lnTo>
                    <a:pt x="52" y="384"/>
                  </a:lnTo>
                  <a:lnTo>
                    <a:pt x="1" y="511"/>
                  </a:lnTo>
                  <a:lnTo>
                    <a:pt x="1" y="639"/>
                  </a:lnTo>
                  <a:lnTo>
                    <a:pt x="1" y="2377"/>
                  </a:lnTo>
                  <a:lnTo>
                    <a:pt x="1" y="2505"/>
                  </a:lnTo>
                  <a:lnTo>
                    <a:pt x="52" y="2632"/>
                  </a:lnTo>
                  <a:lnTo>
                    <a:pt x="103" y="2735"/>
                  </a:lnTo>
                  <a:lnTo>
                    <a:pt x="179" y="2837"/>
                  </a:lnTo>
                  <a:lnTo>
                    <a:pt x="282" y="2913"/>
                  </a:lnTo>
                  <a:lnTo>
                    <a:pt x="384" y="2965"/>
                  </a:lnTo>
                  <a:lnTo>
                    <a:pt x="512" y="3016"/>
                  </a:lnTo>
                  <a:lnTo>
                    <a:pt x="1253" y="3016"/>
                  </a:lnTo>
                  <a:lnTo>
                    <a:pt x="1380" y="2965"/>
                  </a:lnTo>
                  <a:lnTo>
                    <a:pt x="1483" y="2913"/>
                  </a:lnTo>
                  <a:lnTo>
                    <a:pt x="1585" y="2837"/>
                  </a:lnTo>
                  <a:lnTo>
                    <a:pt x="1662" y="2735"/>
                  </a:lnTo>
                  <a:lnTo>
                    <a:pt x="1713" y="2632"/>
                  </a:lnTo>
                  <a:lnTo>
                    <a:pt x="1764" y="2505"/>
                  </a:lnTo>
                  <a:lnTo>
                    <a:pt x="1764" y="2377"/>
                  </a:lnTo>
                  <a:lnTo>
                    <a:pt x="1764" y="639"/>
                  </a:lnTo>
                  <a:lnTo>
                    <a:pt x="1764" y="511"/>
                  </a:lnTo>
                  <a:lnTo>
                    <a:pt x="1713" y="384"/>
                  </a:lnTo>
                  <a:lnTo>
                    <a:pt x="1662" y="281"/>
                  </a:lnTo>
                  <a:lnTo>
                    <a:pt x="1585" y="179"/>
                  </a:lnTo>
                  <a:lnTo>
                    <a:pt x="1483" y="102"/>
                  </a:lnTo>
                  <a:lnTo>
                    <a:pt x="1380" y="51"/>
                  </a:lnTo>
                  <a:lnTo>
                    <a:pt x="1253" y="26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7a6ef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9" name="CustomShape 48"/>
            <p:cNvSpPr/>
            <p:nvPr/>
          </p:nvSpPr>
          <p:spPr>
            <a:xfrm>
              <a:off x="2060640" y="2179080"/>
              <a:ext cx="119880" cy="119520"/>
            </a:xfrm>
            <a:custGeom>
              <a:avLst/>
              <a:gdLst/>
              <a:ahLst/>
              <a:rect l="l" t="t" r="r" b="b"/>
              <a:pathLst>
                <a:path w="3553" h="3016">
                  <a:moveTo>
                    <a:pt x="640" y="0"/>
                  </a:moveTo>
                  <a:lnTo>
                    <a:pt x="512" y="26"/>
                  </a:lnTo>
                  <a:lnTo>
                    <a:pt x="384" y="51"/>
                  </a:lnTo>
                  <a:lnTo>
                    <a:pt x="282" y="102"/>
                  </a:lnTo>
                  <a:lnTo>
                    <a:pt x="205" y="179"/>
                  </a:lnTo>
                  <a:lnTo>
                    <a:pt x="103" y="281"/>
                  </a:lnTo>
                  <a:lnTo>
                    <a:pt x="52" y="384"/>
                  </a:lnTo>
                  <a:lnTo>
                    <a:pt x="26" y="511"/>
                  </a:lnTo>
                  <a:lnTo>
                    <a:pt x="1" y="639"/>
                  </a:lnTo>
                  <a:lnTo>
                    <a:pt x="1" y="2377"/>
                  </a:lnTo>
                  <a:lnTo>
                    <a:pt x="26" y="2505"/>
                  </a:lnTo>
                  <a:lnTo>
                    <a:pt x="52" y="2632"/>
                  </a:lnTo>
                  <a:lnTo>
                    <a:pt x="103" y="2735"/>
                  </a:lnTo>
                  <a:lnTo>
                    <a:pt x="205" y="2837"/>
                  </a:lnTo>
                  <a:lnTo>
                    <a:pt x="282" y="2913"/>
                  </a:lnTo>
                  <a:lnTo>
                    <a:pt x="384" y="2965"/>
                  </a:lnTo>
                  <a:lnTo>
                    <a:pt x="512" y="3016"/>
                  </a:lnTo>
                  <a:lnTo>
                    <a:pt x="1279" y="3016"/>
                  </a:lnTo>
                  <a:lnTo>
                    <a:pt x="1381" y="2965"/>
                  </a:lnTo>
                  <a:lnTo>
                    <a:pt x="1508" y="2913"/>
                  </a:lnTo>
                  <a:lnTo>
                    <a:pt x="1585" y="2837"/>
                  </a:lnTo>
                  <a:lnTo>
                    <a:pt x="1662" y="2735"/>
                  </a:lnTo>
                  <a:lnTo>
                    <a:pt x="1738" y="2632"/>
                  </a:lnTo>
                  <a:lnTo>
                    <a:pt x="1764" y="2505"/>
                  </a:lnTo>
                  <a:lnTo>
                    <a:pt x="1790" y="2377"/>
                  </a:lnTo>
                  <a:lnTo>
                    <a:pt x="1790" y="2505"/>
                  </a:lnTo>
                  <a:lnTo>
                    <a:pt x="1841" y="2632"/>
                  </a:lnTo>
                  <a:lnTo>
                    <a:pt x="1892" y="2735"/>
                  </a:lnTo>
                  <a:lnTo>
                    <a:pt x="1968" y="2837"/>
                  </a:lnTo>
                  <a:lnTo>
                    <a:pt x="2071" y="2913"/>
                  </a:lnTo>
                  <a:lnTo>
                    <a:pt x="2173" y="2965"/>
                  </a:lnTo>
                  <a:lnTo>
                    <a:pt x="2301" y="3016"/>
                  </a:lnTo>
                  <a:lnTo>
                    <a:pt x="3042" y="3016"/>
                  </a:lnTo>
                  <a:lnTo>
                    <a:pt x="3170" y="2965"/>
                  </a:lnTo>
                  <a:lnTo>
                    <a:pt x="3272" y="2913"/>
                  </a:lnTo>
                  <a:lnTo>
                    <a:pt x="3374" y="2837"/>
                  </a:lnTo>
                  <a:lnTo>
                    <a:pt x="3451" y="2735"/>
                  </a:lnTo>
                  <a:lnTo>
                    <a:pt x="3502" y="2632"/>
                  </a:lnTo>
                  <a:lnTo>
                    <a:pt x="3553" y="2505"/>
                  </a:lnTo>
                  <a:lnTo>
                    <a:pt x="3553" y="2377"/>
                  </a:lnTo>
                  <a:lnTo>
                    <a:pt x="3553" y="639"/>
                  </a:lnTo>
                  <a:lnTo>
                    <a:pt x="3553" y="511"/>
                  </a:lnTo>
                  <a:lnTo>
                    <a:pt x="3502" y="384"/>
                  </a:lnTo>
                  <a:lnTo>
                    <a:pt x="3451" y="281"/>
                  </a:lnTo>
                  <a:lnTo>
                    <a:pt x="3374" y="179"/>
                  </a:lnTo>
                  <a:lnTo>
                    <a:pt x="3272" y="102"/>
                  </a:lnTo>
                  <a:lnTo>
                    <a:pt x="3170" y="51"/>
                  </a:lnTo>
                  <a:lnTo>
                    <a:pt x="3042" y="26"/>
                  </a:lnTo>
                  <a:lnTo>
                    <a:pt x="2914" y="0"/>
                  </a:lnTo>
                  <a:lnTo>
                    <a:pt x="2428" y="0"/>
                  </a:lnTo>
                  <a:lnTo>
                    <a:pt x="2301" y="26"/>
                  </a:lnTo>
                  <a:lnTo>
                    <a:pt x="2173" y="51"/>
                  </a:lnTo>
                  <a:lnTo>
                    <a:pt x="2071" y="102"/>
                  </a:lnTo>
                  <a:lnTo>
                    <a:pt x="1968" y="179"/>
                  </a:lnTo>
                  <a:lnTo>
                    <a:pt x="1892" y="281"/>
                  </a:lnTo>
                  <a:lnTo>
                    <a:pt x="1841" y="384"/>
                  </a:lnTo>
                  <a:lnTo>
                    <a:pt x="1790" y="511"/>
                  </a:lnTo>
                  <a:lnTo>
                    <a:pt x="1790" y="639"/>
                  </a:lnTo>
                  <a:lnTo>
                    <a:pt x="1764" y="511"/>
                  </a:lnTo>
                  <a:lnTo>
                    <a:pt x="1738" y="384"/>
                  </a:lnTo>
                  <a:lnTo>
                    <a:pt x="1662" y="281"/>
                  </a:lnTo>
                  <a:lnTo>
                    <a:pt x="1585" y="179"/>
                  </a:lnTo>
                  <a:lnTo>
                    <a:pt x="1508" y="102"/>
                  </a:lnTo>
                  <a:lnTo>
                    <a:pt x="1381" y="51"/>
                  </a:lnTo>
                  <a:lnTo>
                    <a:pt x="1279" y="26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rgbClr val="7a6ef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50" name="CustomShape 49"/>
            <p:cNvSpPr/>
            <p:nvPr/>
          </p:nvSpPr>
          <p:spPr>
            <a:xfrm>
              <a:off x="1607760" y="2005200"/>
              <a:ext cx="120960" cy="119520"/>
            </a:xfrm>
            <a:custGeom>
              <a:avLst/>
              <a:gdLst/>
              <a:ahLst/>
              <a:rect l="l" t="t" r="r" b="b"/>
              <a:pathLst>
                <a:path w="3579" h="3016">
                  <a:moveTo>
                    <a:pt x="665" y="0"/>
                  </a:moveTo>
                  <a:lnTo>
                    <a:pt x="512" y="26"/>
                  </a:lnTo>
                  <a:lnTo>
                    <a:pt x="410" y="52"/>
                  </a:lnTo>
                  <a:lnTo>
                    <a:pt x="307" y="128"/>
                  </a:lnTo>
                  <a:lnTo>
                    <a:pt x="205" y="205"/>
                  </a:lnTo>
                  <a:lnTo>
                    <a:pt x="129" y="282"/>
                  </a:lnTo>
                  <a:lnTo>
                    <a:pt x="52" y="409"/>
                  </a:lnTo>
                  <a:lnTo>
                    <a:pt x="26" y="512"/>
                  </a:lnTo>
                  <a:lnTo>
                    <a:pt x="1" y="639"/>
                  </a:lnTo>
                  <a:lnTo>
                    <a:pt x="1" y="2377"/>
                  </a:lnTo>
                  <a:lnTo>
                    <a:pt x="26" y="2505"/>
                  </a:lnTo>
                  <a:lnTo>
                    <a:pt x="52" y="2633"/>
                  </a:lnTo>
                  <a:lnTo>
                    <a:pt x="129" y="2735"/>
                  </a:lnTo>
                  <a:lnTo>
                    <a:pt x="205" y="2837"/>
                  </a:lnTo>
                  <a:lnTo>
                    <a:pt x="307" y="2914"/>
                  </a:lnTo>
                  <a:lnTo>
                    <a:pt x="410" y="2965"/>
                  </a:lnTo>
                  <a:lnTo>
                    <a:pt x="512" y="3016"/>
                  </a:lnTo>
                  <a:lnTo>
                    <a:pt x="1279" y="3016"/>
                  </a:lnTo>
                  <a:lnTo>
                    <a:pt x="1406" y="2965"/>
                  </a:lnTo>
                  <a:lnTo>
                    <a:pt x="1509" y="2914"/>
                  </a:lnTo>
                  <a:lnTo>
                    <a:pt x="1611" y="2837"/>
                  </a:lnTo>
                  <a:lnTo>
                    <a:pt x="1687" y="2735"/>
                  </a:lnTo>
                  <a:lnTo>
                    <a:pt x="1739" y="2633"/>
                  </a:lnTo>
                  <a:lnTo>
                    <a:pt x="1790" y="2505"/>
                  </a:lnTo>
                  <a:lnTo>
                    <a:pt x="1790" y="2377"/>
                  </a:lnTo>
                  <a:lnTo>
                    <a:pt x="1815" y="2505"/>
                  </a:lnTo>
                  <a:lnTo>
                    <a:pt x="1841" y="2633"/>
                  </a:lnTo>
                  <a:lnTo>
                    <a:pt x="1892" y="2735"/>
                  </a:lnTo>
                  <a:lnTo>
                    <a:pt x="1968" y="2837"/>
                  </a:lnTo>
                  <a:lnTo>
                    <a:pt x="2071" y="2914"/>
                  </a:lnTo>
                  <a:lnTo>
                    <a:pt x="2173" y="2965"/>
                  </a:lnTo>
                  <a:lnTo>
                    <a:pt x="2301" y="3016"/>
                  </a:lnTo>
                  <a:lnTo>
                    <a:pt x="3067" y="3016"/>
                  </a:lnTo>
                  <a:lnTo>
                    <a:pt x="3170" y="2965"/>
                  </a:lnTo>
                  <a:lnTo>
                    <a:pt x="3297" y="2914"/>
                  </a:lnTo>
                  <a:lnTo>
                    <a:pt x="3374" y="2837"/>
                  </a:lnTo>
                  <a:lnTo>
                    <a:pt x="3451" y="2735"/>
                  </a:lnTo>
                  <a:lnTo>
                    <a:pt x="3527" y="2633"/>
                  </a:lnTo>
                  <a:lnTo>
                    <a:pt x="3553" y="2505"/>
                  </a:lnTo>
                  <a:lnTo>
                    <a:pt x="3578" y="2377"/>
                  </a:lnTo>
                  <a:lnTo>
                    <a:pt x="3578" y="639"/>
                  </a:lnTo>
                  <a:lnTo>
                    <a:pt x="3553" y="512"/>
                  </a:lnTo>
                  <a:lnTo>
                    <a:pt x="3527" y="409"/>
                  </a:lnTo>
                  <a:lnTo>
                    <a:pt x="3451" y="282"/>
                  </a:lnTo>
                  <a:lnTo>
                    <a:pt x="3374" y="205"/>
                  </a:lnTo>
                  <a:lnTo>
                    <a:pt x="3297" y="128"/>
                  </a:lnTo>
                  <a:lnTo>
                    <a:pt x="3170" y="52"/>
                  </a:lnTo>
                  <a:lnTo>
                    <a:pt x="3067" y="26"/>
                  </a:lnTo>
                  <a:lnTo>
                    <a:pt x="2940" y="0"/>
                  </a:lnTo>
                  <a:lnTo>
                    <a:pt x="2428" y="0"/>
                  </a:lnTo>
                  <a:lnTo>
                    <a:pt x="2301" y="26"/>
                  </a:lnTo>
                  <a:lnTo>
                    <a:pt x="2173" y="52"/>
                  </a:lnTo>
                  <a:lnTo>
                    <a:pt x="2071" y="128"/>
                  </a:lnTo>
                  <a:lnTo>
                    <a:pt x="1968" y="205"/>
                  </a:lnTo>
                  <a:lnTo>
                    <a:pt x="1892" y="282"/>
                  </a:lnTo>
                  <a:lnTo>
                    <a:pt x="1841" y="409"/>
                  </a:lnTo>
                  <a:lnTo>
                    <a:pt x="1815" y="512"/>
                  </a:lnTo>
                  <a:lnTo>
                    <a:pt x="1790" y="639"/>
                  </a:lnTo>
                  <a:lnTo>
                    <a:pt x="1790" y="512"/>
                  </a:lnTo>
                  <a:lnTo>
                    <a:pt x="1739" y="409"/>
                  </a:lnTo>
                  <a:lnTo>
                    <a:pt x="1687" y="282"/>
                  </a:lnTo>
                  <a:lnTo>
                    <a:pt x="1611" y="205"/>
                  </a:lnTo>
                  <a:lnTo>
                    <a:pt x="1509" y="128"/>
                  </a:lnTo>
                  <a:lnTo>
                    <a:pt x="1406" y="52"/>
                  </a:lnTo>
                  <a:lnTo>
                    <a:pt x="1279" y="26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rgbClr val="0ed29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51" name="CustomShape 50"/>
            <p:cNvSpPr/>
            <p:nvPr/>
          </p:nvSpPr>
          <p:spPr>
            <a:xfrm>
              <a:off x="1729080" y="2005200"/>
              <a:ext cx="59400" cy="119520"/>
            </a:xfrm>
            <a:custGeom>
              <a:avLst/>
              <a:gdLst/>
              <a:ahLst/>
              <a:rect l="l" t="t" r="r" b="b"/>
              <a:pathLst>
                <a:path w="1764" h="3016">
                  <a:moveTo>
                    <a:pt x="639" y="0"/>
                  </a:moveTo>
                  <a:lnTo>
                    <a:pt x="512" y="26"/>
                  </a:lnTo>
                  <a:lnTo>
                    <a:pt x="384" y="52"/>
                  </a:lnTo>
                  <a:lnTo>
                    <a:pt x="282" y="128"/>
                  </a:lnTo>
                  <a:lnTo>
                    <a:pt x="179" y="205"/>
                  </a:lnTo>
                  <a:lnTo>
                    <a:pt x="103" y="282"/>
                  </a:lnTo>
                  <a:lnTo>
                    <a:pt x="52" y="409"/>
                  </a:lnTo>
                  <a:lnTo>
                    <a:pt x="0" y="512"/>
                  </a:lnTo>
                  <a:lnTo>
                    <a:pt x="0" y="639"/>
                  </a:lnTo>
                  <a:lnTo>
                    <a:pt x="0" y="2377"/>
                  </a:lnTo>
                  <a:lnTo>
                    <a:pt x="0" y="2505"/>
                  </a:lnTo>
                  <a:lnTo>
                    <a:pt x="52" y="2633"/>
                  </a:lnTo>
                  <a:lnTo>
                    <a:pt x="103" y="2735"/>
                  </a:lnTo>
                  <a:lnTo>
                    <a:pt x="179" y="2837"/>
                  </a:lnTo>
                  <a:lnTo>
                    <a:pt x="282" y="2914"/>
                  </a:lnTo>
                  <a:lnTo>
                    <a:pt x="384" y="2965"/>
                  </a:lnTo>
                  <a:lnTo>
                    <a:pt x="512" y="3016"/>
                  </a:lnTo>
                  <a:lnTo>
                    <a:pt x="1253" y="3016"/>
                  </a:lnTo>
                  <a:lnTo>
                    <a:pt x="1380" y="2965"/>
                  </a:lnTo>
                  <a:lnTo>
                    <a:pt x="1483" y="2914"/>
                  </a:lnTo>
                  <a:lnTo>
                    <a:pt x="1585" y="2837"/>
                  </a:lnTo>
                  <a:lnTo>
                    <a:pt x="1661" y="2735"/>
                  </a:lnTo>
                  <a:lnTo>
                    <a:pt x="1713" y="2633"/>
                  </a:lnTo>
                  <a:lnTo>
                    <a:pt x="1764" y="2505"/>
                  </a:lnTo>
                  <a:lnTo>
                    <a:pt x="1764" y="2377"/>
                  </a:lnTo>
                  <a:lnTo>
                    <a:pt x="1764" y="639"/>
                  </a:lnTo>
                  <a:lnTo>
                    <a:pt x="1764" y="512"/>
                  </a:lnTo>
                  <a:lnTo>
                    <a:pt x="1713" y="409"/>
                  </a:lnTo>
                  <a:lnTo>
                    <a:pt x="1661" y="282"/>
                  </a:lnTo>
                  <a:lnTo>
                    <a:pt x="1585" y="205"/>
                  </a:lnTo>
                  <a:lnTo>
                    <a:pt x="1483" y="128"/>
                  </a:lnTo>
                  <a:lnTo>
                    <a:pt x="1380" y="52"/>
                  </a:lnTo>
                  <a:lnTo>
                    <a:pt x="1253" y="26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0ed29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52" name="CustomShape 51"/>
            <p:cNvSpPr/>
            <p:nvPr/>
          </p:nvSpPr>
          <p:spPr>
            <a:xfrm>
              <a:off x="1788840" y="2005200"/>
              <a:ext cx="60120" cy="119520"/>
            </a:xfrm>
            <a:custGeom>
              <a:avLst/>
              <a:gdLst/>
              <a:ahLst/>
              <a:rect l="l" t="t" r="r" b="b"/>
              <a:pathLst>
                <a:path w="1790" h="3016">
                  <a:moveTo>
                    <a:pt x="640" y="0"/>
                  </a:moveTo>
                  <a:lnTo>
                    <a:pt x="512" y="26"/>
                  </a:lnTo>
                  <a:lnTo>
                    <a:pt x="384" y="52"/>
                  </a:lnTo>
                  <a:lnTo>
                    <a:pt x="282" y="128"/>
                  </a:lnTo>
                  <a:lnTo>
                    <a:pt x="205" y="205"/>
                  </a:lnTo>
                  <a:lnTo>
                    <a:pt x="103" y="282"/>
                  </a:lnTo>
                  <a:lnTo>
                    <a:pt x="52" y="409"/>
                  </a:lnTo>
                  <a:lnTo>
                    <a:pt x="26" y="512"/>
                  </a:lnTo>
                  <a:lnTo>
                    <a:pt x="1" y="639"/>
                  </a:lnTo>
                  <a:lnTo>
                    <a:pt x="1" y="2377"/>
                  </a:lnTo>
                  <a:lnTo>
                    <a:pt x="26" y="2505"/>
                  </a:lnTo>
                  <a:lnTo>
                    <a:pt x="52" y="2633"/>
                  </a:lnTo>
                  <a:lnTo>
                    <a:pt x="103" y="2735"/>
                  </a:lnTo>
                  <a:lnTo>
                    <a:pt x="205" y="2837"/>
                  </a:lnTo>
                  <a:lnTo>
                    <a:pt x="282" y="2914"/>
                  </a:lnTo>
                  <a:lnTo>
                    <a:pt x="384" y="2965"/>
                  </a:lnTo>
                  <a:lnTo>
                    <a:pt x="512" y="3016"/>
                  </a:lnTo>
                  <a:lnTo>
                    <a:pt x="1278" y="3016"/>
                  </a:lnTo>
                  <a:lnTo>
                    <a:pt x="1381" y="2965"/>
                  </a:lnTo>
                  <a:lnTo>
                    <a:pt x="1508" y="2914"/>
                  </a:lnTo>
                  <a:lnTo>
                    <a:pt x="1585" y="2837"/>
                  </a:lnTo>
                  <a:lnTo>
                    <a:pt x="1662" y="2735"/>
                  </a:lnTo>
                  <a:lnTo>
                    <a:pt x="1738" y="2633"/>
                  </a:lnTo>
                  <a:lnTo>
                    <a:pt x="1764" y="2505"/>
                  </a:lnTo>
                  <a:lnTo>
                    <a:pt x="1789" y="2377"/>
                  </a:lnTo>
                  <a:lnTo>
                    <a:pt x="1789" y="639"/>
                  </a:lnTo>
                  <a:lnTo>
                    <a:pt x="1764" y="512"/>
                  </a:lnTo>
                  <a:lnTo>
                    <a:pt x="1738" y="409"/>
                  </a:lnTo>
                  <a:lnTo>
                    <a:pt x="1662" y="282"/>
                  </a:lnTo>
                  <a:lnTo>
                    <a:pt x="1585" y="205"/>
                  </a:lnTo>
                  <a:lnTo>
                    <a:pt x="1508" y="128"/>
                  </a:lnTo>
                  <a:lnTo>
                    <a:pt x="1381" y="52"/>
                  </a:lnTo>
                  <a:lnTo>
                    <a:pt x="1278" y="26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rgbClr val="0ed29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53" name="CustomShape 52"/>
            <p:cNvSpPr/>
            <p:nvPr/>
          </p:nvSpPr>
          <p:spPr>
            <a:xfrm>
              <a:off x="2060640" y="2005200"/>
              <a:ext cx="119880" cy="119520"/>
            </a:xfrm>
            <a:custGeom>
              <a:avLst/>
              <a:gdLst/>
              <a:ahLst/>
              <a:rect l="l" t="t" r="r" b="b"/>
              <a:pathLst>
                <a:path w="3553" h="3016">
                  <a:moveTo>
                    <a:pt x="640" y="0"/>
                  </a:moveTo>
                  <a:lnTo>
                    <a:pt x="512" y="26"/>
                  </a:lnTo>
                  <a:lnTo>
                    <a:pt x="384" y="52"/>
                  </a:lnTo>
                  <a:lnTo>
                    <a:pt x="282" y="128"/>
                  </a:lnTo>
                  <a:lnTo>
                    <a:pt x="205" y="205"/>
                  </a:lnTo>
                  <a:lnTo>
                    <a:pt x="103" y="282"/>
                  </a:lnTo>
                  <a:lnTo>
                    <a:pt x="52" y="409"/>
                  </a:lnTo>
                  <a:lnTo>
                    <a:pt x="26" y="512"/>
                  </a:lnTo>
                  <a:lnTo>
                    <a:pt x="1" y="639"/>
                  </a:lnTo>
                  <a:lnTo>
                    <a:pt x="1" y="2377"/>
                  </a:lnTo>
                  <a:lnTo>
                    <a:pt x="26" y="2505"/>
                  </a:lnTo>
                  <a:lnTo>
                    <a:pt x="52" y="2633"/>
                  </a:lnTo>
                  <a:lnTo>
                    <a:pt x="103" y="2735"/>
                  </a:lnTo>
                  <a:lnTo>
                    <a:pt x="205" y="2837"/>
                  </a:lnTo>
                  <a:lnTo>
                    <a:pt x="282" y="2914"/>
                  </a:lnTo>
                  <a:lnTo>
                    <a:pt x="384" y="2965"/>
                  </a:lnTo>
                  <a:lnTo>
                    <a:pt x="512" y="3016"/>
                  </a:lnTo>
                  <a:lnTo>
                    <a:pt x="1279" y="3016"/>
                  </a:lnTo>
                  <a:lnTo>
                    <a:pt x="1381" y="2965"/>
                  </a:lnTo>
                  <a:lnTo>
                    <a:pt x="1508" y="2914"/>
                  </a:lnTo>
                  <a:lnTo>
                    <a:pt x="1585" y="2837"/>
                  </a:lnTo>
                  <a:lnTo>
                    <a:pt x="1662" y="2735"/>
                  </a:lnTo>
                  <a:lnTo>
                    <a:pt x="1738" y="2633"/>
                  </a:lnTo>
                  <a:lnTo>
                    <a:pt x="1764" y="2505"/>
                  </a:lnTo>
                  <a:lnTo>
                    <a:pt x="1790" y="2377"/>
                  </a:lnTo>
                  <a:lnTo>
                    <a:pt x="1790" y="2505"/>
                  </a:lnTo>
                  <a:lnTo>
                    <a:pt x="1841" y="2633"/>
                  </a:lnTo>
                  <a:lnTo>
                    <a:pt x="1892" y="2735"/>
                  </a:lnTo>
                  <a:lnTo>
                    <a:pt x="1968" y="2837"/>
                  </a:lnTo>
                  <a:lnTo>
                    <a:pt x="2071" y="2914"/>
                  </a:lnTo>
                  <a:lnTo>
                    <a:pt x="2173" y="2965"/>
                  </a:lnTo>
                  <a:lnTo>
                    <a:pt x="2301" y="3016"/>
                  </a:lnTo>
                  <a:lnTo>
                    <a:pt x="3042" y="3016"/>
                  </a:lnTo>
                  <a:lnTo>
                    <a:pt x="3170" y="2965"/>
                  </a:lnTo>
                  <a:lnTo>
                    <a:pt x="3272" y="2914"/>
                  </a:lnTo>
                  <a:lnTo>
                    <a:pt x="3374" y="2837"/>
                  </a:lnTo>
                  <a:lnTo>
                    <a:pt x="3451" y="2735"/>
                  </a:lnTo>
                  <a:lnTo>
                    <a:pt x="3502" y="2633"/>
                  </a:lnTo>
                  <a:lnTo>
                    <a:pt x="3553" y="2505"/>
                  </a:lnTo>
                  <a:lnTo>
                    <a:pt x="3553" y="2377"/>
                  </a:lnTo>
                  <a:lnTo>
                    <a:pt x="3553" y="639"/>
                  </a:lnTo>
                  <a:lnTo>
                    <a:pt x="3553" y="512"/>
                  </a:lnTo>
                  <a:lnTo>
                    <a:pt x="3502" y="409"/>
                  </a:lnTo>
                  <a:lnTo>
                    <a:pt x="3451" y="282"/>
                  </a:lnTo>
                  <a:lnTo>
                    <a:pt x="3374" y="205"/>
                  </a:lnTo>
                  <a:lnTo>
                    <a:pt x="3272" y="128"/>
                  </a:lnTo>
                  <a:lnTo>
                    <a:pt x="3170" y="52"/>
                  </a:lnTo>
                  <a:lnTo>
                    <a:pt x="3042" y="26"/>
                  </a:lnTo>
                  <a:lnTo>
                    <a:pt x="2914" y="0"/>
                  </a:lnTo>
                  <a:lnTo>
                    <a:pt x="2428" y="0"/>
                  </a:lnTo>
                  <a:lnTo>
                    <a:pt x="2301" y="26"/>
                  </a:lnTo>
                  <a:lnTo>
                    <a:pt x="2173" y="52"/>
                  </a:lnTo>
                  <a:lnTo>
                    <a:pt x="2071" y="128"/>
                  </a:lnTo>
                  <a:lnTo>
                    <a:pt x="1968" y="205"/>
                  </a:lnTo>
                  <a:lnTo>
                    <a:pt x="1892" y="282"/>
                  </a:lnTo>
                  <a:lnTo>
                    <a:pt x="1841" y="409"/>
                  </a:lnTo>
                  <a:lnTo>
                    <a:pt x="1790" y="512"/>
                  </a:lnTo>
                  <a:lnTo>
                    <a:pt x="1790" y="639"/>
                  </a:lnTo>
                  <a:lnTo>
                    <a:pt x="1764" y="512"/>
                  </a:lnTo>
                  <a:lnTo>
                    <a:pt x="1738" y="409"/>
                  </a:lnTo>
                  <a:lnTo>
                    <a:pt x="1662" y="282"/>
                  </a:lnTo>
                  <a:lnTo>
                    <a:pt x="1585" y="205"/>
                  </a:lnTo>
                  <a:lnTo>
                    <a:pt x="1508" y="128"/>
                  </a:lnTo>
                  <a:lnTo>
                    <a:pt x="1381" y="52"/>
                  </a:lnTo>
                  <a:lnTo>
                    <a:pt x="1279" y="26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rgbClr val="0ed29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54" name="CustomShape 53"/>
            <p:cNvSpPr/>
            <p:nvPr/>
          </p:nvSpPr>
          <p:spPr>
            <a:xfrm>
              <a:off x="1819800" y="1834560"/>
              <a:ext cx="60120" cy="119520"/>
            </a:xfrm>
            <a:custGeom>
              <a:avLst/>
              <a:gdLst/>
              <a:ahLst/>
              <a:rect l="l" t="t" r="r" b="b"/>
              <a:pathLst>
                <a:path w="1790" h="3016">
                  <a:moveTo>
                    <a:pt x="640" y="0"/>
                  </a:moveTo>
                  <a:lnTo>
                    <a:pt x="512" y="26"/>
                  </a:lnTo>
                  <a:lnTo>
                    <a:pt x="384" y="51"/>
                  </a:lnTo>
                  <a:lnTo>
                    <a:pt x="282" y="128"/>
                  </a:lnTo>
                  <a:lnTo>
                    <a:pt x="180" y="205"/>
                  </a:lnTo>
                  <a:lnTo>
                    <a:pt x="103" y="281"/>
                  </a:lnTo>
                  <a:lnTo>
                    <a:pt x="52" y="409"/>
                  </a:lnTo>
                  <a:lnTo>
                    <a:pt x="1" y="511"/>
                  </a:lnTo>
                  <a:lnTo>
                    <a:pt x="1" y="639"/>
                  </a:lnTo>
                  <a:lnTo>
                    <a:pt x="1" y="2377"/>
                  </a:lnTo>
                  <a:lnTo>
                    <a:pt x="1" y="2505"/>
                  </a:lnTo>
                  <a:lnTo>
                    <a:pt x="52" y="2632"/>
                  </a:lnTo>
                  <a:lnTo>
                    <a:pt x="103" y="2735"/>
                  </a:lnTo>
                  <a:lnTo>
                    <a:pt x="180" y="2837"/>
                  </a:lnTo>
                  <a:lnTo>
                    <a:pt x="282" y="2913"/>
                  </a:lnTo>
                  <a:lnTo>
                    <a:pt x="384" y="2965"/>
                  </a:lnTo>
                  <a:lnTo>
                    <a:pt x="512" y="3016"/>
                  </a:lnTo>
                  <a:lnTo>
                    <a:pt x="1278" y="3016"/>
                  </a:lnTo>
                  <a:lnTo>
                    <a:pt x="1381" y="2965"/>
                  </a:lnTo>
                  <a:lnTo>
                    <a:pt x="1483" y="2913"/>
                  </a:lnTo>
                  <a:lnTo>
                    <a:pt x="1585" y="2837"/>
                  </a:lnTo>
                  <a:lnTo>
                    <a:pt x="1662" y="2735"/>
                  </a:lnTo>
                  <a:lnTo>
                    <a:pt x="1738" y="2632"/>
                  </a:lnTo>
                  <a:lnTo>
                    <a:pt x="1764" y="2505"/>
                  </a:lnTo>
                  <a:lnTo>
                    <a:pt x="1789" y="2377"/>
                  </a:lnTo>
                  <a:lnTo>
                    <a:pt x="1789" y="639"/>
                  </a:lnTo>
                  <a:lnTo>
                    <a:pt x="1764" y="511"/>
                  </a:lnTo>
                  <a:lnTo>
                    <a:pt x="1738" y="409"/>
                  </a:lnTo>
                  <a:lnTo>
                    <a:pt x="1662" y="281"/>
                  </a:lnTo>
                  <a:lnTo>
                    <a:pt x="1585" y="205"/>
                  </a:lnTo>
                  <a:lnTo>
                    <a:pt x="1483" y="128"/>
                  </a:lnTo>
                  <a:lnTo>
                    <a:pt x="1381" y="51"/>
                  </a:lnTo>
                  <a:lnTo>
                    <a:pt x="1278" y="26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55" name="CustomShape 54"/>
            <p:cNvSpPr/>
            <p:nvPr/>
          </p:nvSpPr>
          <p:spPr>
            <a:xfrm>
              <a:off x="1879560" y="1834560"/>
              <a:ext cx="60120" cy="119520"/>
            </a:xfrm>
            <a:custGeom>
              <a:avLst/>
              <a:gdLst/>
              <a:ahLst/>
              <a:rect l="l" t="t" r="r" b="b"/>
              <a:pathLst>
                <a:path w="1790" h="3016">
                  <a:moveTo>
                    <a:pt x="665" y="0"/>
                  </a:moveTo>
                  <a:lnTo>
                    <a:pt x="512" y="26"/>
                  </a:lnTo>
                  <a:lnTo>
                    <a:pt x="410" y="51"/>
                  </a:lnTo>
                  <a:lnTo>
                    <a:pt x="308" y="128"/>
                  </a:lnTo>
                  <a:lnTo>
                    <a:pt x="205" y="205"/>
                  </a:lnTo>
                  <a:lnTo>
                    <a:pt x="129" y="281"/>
                  </a:lnTo>
                  <a:lnTo>
                    <a:pt x="52" y="409"/>
                  </a:lnTo>
                  <a:lnTo>
                    <a:pt x="26" y="511"/>
                  </a:lnTo>
                  <a:lnTo>
                    <a:pt x="1" y="639"/>
                  </a:lnTo>
                  <a:lnTo>
                    <a:pt x="1" y="2377"/>
                  </a:lnTo>
                  <a:lnTo>
                    <a:pt x="26" y="2505"/>
                  </a:lnTo>
                  <a:lnTo>
                    <a:pt x="52" y="2632"/>
                  </a:lnTo>
                  <a:lnTo>
                    <a:pt x="129" y="2735"/>
                  </a:lnTo>
                  <a:lnTo>
                    <a:pt x="205" y="2837"/>
                  </a:lnTo>
                  <a:lnTo>
                    <a:pt x="308" y="2913"/>
                  </a:lnTo>
                  <a:lnTo>
                    <a:pt x="410" y="2965"/>
                  </a:lnTo>
                  <a:lnTo>
                    <a:pt x="512" y="3016"/>
                  </a:lnTo>
                  <a:lnTo>
                    <a:pt x="1279" y="3016"/>
                  </a:lnTo>
                  <a:lnTo>
                    <a:pt x="1406" y="2965"/>
                  </a:lnTo>
                  <a:lnTo>
                    <a:pt x="1509" y="2913"/>
                  </a:lnTo>
                  <a:lnTo>
                    <a:pt x="1611" y="2837"/>
                  </a:lnTo>
                  <a:lnTo>
                    <a:pt x="1687" y="2735"/>
                  </a:lnTo>
                  <a:lnTo>
                    <a:pt x="1739" y="2632"/>
                  </a:lnTo>
                  <a:lnTo>
                    <a:pt x="1790" y="2505"/>
                  </a:lnTo>
                  <a:lnTo>
                    <a:pt x="1790" y="2377"/>
                  </a:lnTo>
                  <a:lnTo>
                    <a:pt x="1790" y="639"/>
                  </a:lnTo>
                  <a:lnTo>
                    <a:pt x="1790" y="511"/>
                  </a:lnTo>
                  <a:lnTo>
                    <a:pt x="1739" y="409"/>
                  </a:lnTo>
                  <a:lnTo>
                    <a:pt x="1687" y="281"/>
                  </a:lnTo>
                  <a:lnTo>
                    <a:pt x="1611" y="205"/>
                  </a:lnTo>
                  <a:lnTo>
                    <a:pt x="1509" y="128"/>
                  </a:lnTo>
                  <a:lnTo>
                    <a:pt x="1406" y="51"/>
                  </a:lnTo>
                  <a:lnTo>
                    <a:pt x="1279" y="26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56" name="CustomShape 55"/>
            <p:cNvSpPr/>
            <p:nvPr/>
          </p:nvSpPr>
          <p:spPr>
            <a:xfrm>
              <a:off x="1940040" y="1834560"/>
              <a:ext cx="60120" cy="119520"/>
            </a:xfrm>
            <a:custGeom>
              <a:avLst/>
              <a:gdLst/>
              <a:ahLst/>
              <a:rect l="l" t="t" r="r" b="b"/>
              <a:pathLst>
                <a:path w="1790" h="3016">
                  <a:moveTo>
                    <a:pt x="640" y="0"/>
                  </a:moveTo>
                  <a:lnTo>
                    <a:pt x="512" y="26"/>
                  </a:lnTo>
                  <a:lnTo>
                    <a:pt x="384" y="51"/>
                  </a:lnTo>
                  <a:lnTo>
                    <a:pt x="282" y="128"/>
                  </a:lnTo>
                  <a:lnTo>
                    <a:pt x="180" y="205"/>
                  </a:lnTo>
                  <a:lnTo>
                    <a:pt x="103" y="281"/>
                  </a:lnTo>
                  <a:lnTo>
                    <a:pt x="52" y="409"/>
                  </a:lnTo>
                  <a:lnTo>
                    <a:pt x="26" y="511"/>
                  </a:lnTo>
                  <a:lnTo>
                    <a:pt x="1" y="639"/>
                  </a:lnTo>
                  <a:lnTo>
                    <a:pt x="1" y="2377"/>
                  </a:lnTo>
                  <a:lnTo>
                    <a:pt x="26" y="2505"/>
                  </a:lnTo>
                  <a:lnTo>
                    <a:pt x="52" y="2632"/>
                  </a:lnTo>
                  <a:lnTo>
                    <a:pt x="103" y="2735"/>
                  </a:lnTo>
                  <a:lnTo>
                    <a:pt x="180" y="2837"/>
                  </a:lnTo>
                  <a:lnTo>
                    <a:pt x="282" y="2913"/>
                  </a:lnTo>
                  <a:lnTo>
                    <a:pt x="384" y="2965"/>
                  </a:lnTo>
                  <a:lnTo>
                    <a:pt x="512" y="3016"/>
                  </a:lnTo>
                  <a:lnTo>
                    <a:pt x="1278" y="3016"/>
                  </a:lnTo>
                  <a:lnTo>
                    <a:pt x="1381" y="2965"/>
                  </a:lnTo>
                  <a:lnTo>
                    <a:pt x="1508" y="2913"/>
                  </a:lnTo>
                  <a:lnTo>
                    <a:pt x="1585" y="2837"/>
                  </a:lnTo>
                  <a:lnTo>
                    <a:pt x="1662" y="2735"/>
                  </a:lnTo>
                  <a:lnTo>
                    <a:pt x="1738" y="2632"/>
                  </a:lnTo>
                  <a:lnTo>
                    <a:pt x="1764" y="2505"/>
                  </a:lnTo>
                  <a:lnTo>
                    <a:pt x="1790" y="2377"/>
                  </a:lnTo>
                  <a:lnTo>
                    <a:pt x="1790" y="639"/>
                  </a:lnTo>
                  <a:lnTo>
                    <a:pt x="1764" y="511"/>
                  </a:lnTo>
                  <a:lnTo>
                    <a:pt x="1738" y="409"/>
                  </a:lnTo>
                  <a:lnTo>
                    <a:pt x="1662" y="281"/>
                  </a:lnTo>
                  <a:lnTo>
                    <a:pt x="1585" y="205"/>
                  </a:lnTo>
                  <a:lnTo>
                    <a:pt x="1508" y="128"/>
                  </a:lnTo>
                  <a:lnTo>
                    <a:pt x="1381" y="51"/>
                  </a:lnTo>
                  <a:lnTo>
                    <a:pt x="1278" y="26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57" name="CustomShape 56"/>
            <p:cNvSpPr/>
            <p:nvPr/>
          </p:nvSpPr>
          <p:spPr>
            <a:xfrm>
              <a:off x="2000880" y="1834560"/>
              <a:ext cx="59400" cy="119520"/>
            </a:xfrm>
            <a:custGeom>
              <a:avLst/>
              <a:gdLst/>
              <a:ahLst/>
              <a:rect l="l" t="t" r="r" b="b"/>
              <a:pathLst>
                <a:path w="1764" h="3016">
                  <a:moveTo>
                    <a:pt x="639" y="0"/>
                  </a:moveTo>
                  <a:lnTo>
                    <a:pt x="512" y="26"/>
                  </a:lnTo>
                  <a:lnTo>
                    <a:pt x="384" y="51"/>
                  </a:lnTo>
                  <a:lnTo>
                    <a:pt x="282" y="128"/>
                  </a:lnTo>
                  <a:lnTo>
                    <a:pt x="179" y="205"/>
                  </a:lnTo>
                  <a:lnTo>
                    <a:pt x="103" y="281"/>
                  </a:lnTo>
                  <a:lnTo>
                    <a:pt x="52" y="409"/>
                  </a:lnTo>
                  <a:lnTo>
                    <a:pt x="1" y="511"/>
                  </a:lnTo>
                  <a:lnTo>
                    <a:pt x="1" y="639"/>
                  </a:lnTo>
                  <a:lnTo>
                    <a:pt x="1" y="2377"/>
                  </a:lnTo>
                  <a:lnTo>
                    <a:pt x="1" y="2505"/>
                  </a:lnTo>
                  <a:lnTo>
                    <a:pt x="52" y="2632"/>
                  </a:lnTo>
                  <a:lnTo>
                    <a:pt x="103" y="2735"/>
                  </a:lnTo>
                  <a:lnTo>
                    <a:pt x="179" y="2837"/>
                  </a:lnTo>
                  <a:lnTo>
                    <a:pt x="282" y="2913"/>
                  </a:lnTo>
                  <a:lnTo>
                    <a:pt x="384" y="2965"/>
                  </a:lnTo>
                  <a:lnTo>
                    <a:pt x="512" y="3016"/>
                  </a:lnTo>
                  <a:lnTo>
                    <a:pt x="1253" y="3016"/>
                  </a:lnTo>
                  <a:lnTo>
                    <a:pt x="1380" y="2965"/>
                  </a:lnTo>
                  <a:lnTo>
                    <a:pt x="1483" y="2913"/>
                  </a:lnTo>
                  <a:lnTo>
                    <a:pt x="1585" y="2837"/>
                  </a:lnTo>
                  <a:lnTo>
                    <a:pt x="1662" y="2735"/>
                  </a:lnTo>
                  <a:lnTo>
                    <a:pt x="1713" y="2632"/>
                  </a:lnTo>
                  <a:lnTo>
                    <a:pt x="1764" y="2505"/>
                  </a:lnTo>
                  <a:lnTo>
                    <a:pt x="1764" y="2377"/>
                  </a:lnTo>
                  <a:lnTo>
                    <a:pt x="1764" y="639"/>
                  </a:lnTo>
                  <a:lnTo>
                    <a:pt x="1764" y="511"/>
                  </a:lnTo>
                  <a:lnTo>
                    <a:pt x="1713" y="409"/>
                  </a:lnTo>
                  <a:lnTo>
                    <a:pt x="1662" y="281"/>
                  </a:lnTo>
                  <a:lnTo>
                    <a:pt x="1585" y="205"/>
                  </a:lnTo>
                  <a:lnTo>
                    <a:pt x="1483" y="128"/>
                  </a:lnTo>
                  <a:lnTo>
                    <a:pt x="1380" y="51"/>
                  </a:lnTo>
                  <a:lnTo>
                    <a:pt x="1253" y="26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58" name="CustomShape 57"/>
            <p:cNvSpPr/>
            <p:nvPr/>
          </p:nvSpPr>
          <p:spPr>
            <a:xfrm>
              <a:off x="2060640" y="1834560"/>
              <a:ext cx="119880" cy="119520"/>
            </a:xfrm>
            <a:custGeom>
              <a:avLst/>
              <a:gdLst/>
              <a:ahLst/>
              <a:rect l="l" t="t" r="r" b="b"/>
              <a:pathLst>
                <a:path w="3553" h="3016">
                  <a:moveTo>
                    <a:pt x="640" y="0"/>
                  </a:moveTo>
                  <a:lnTo>
                    <a:pt x="512" y="26"/>
                  </a:lnTo>
                  <a:lnTo>
                    <a:pt x="384" y="51"/>
                  </a:lnTo>
                  <a:lnTo>
                    <a:pt x="282" y="128"/>
                  </a:lnTo>
                  <a:lnTo>
                    <a:pt x="205" y="205"/>
                  </a:lnTo>
                  <a:lnTo>
                    <a:pt x="103" y="281"/>
                  </a:lnTo>
                  <a:lnTo>
                    <a:pt x="52" y="409"/>
                  </a:lnTo>
                  <a:lnTo>
                    <a:pt x="26" y="511"/>
                  </a:lnTo>
                  <a:lnTo>
                    <a:pt x="1" y="639"/>
                  </a:lnTo>
                  <a:lnTo>
                    <a:pt x="1" y="2377"/>
                  </a:lnTo>
                  <a:lnTo>
                    <a:pt x="26" y="2505"/>
                  </a:lnTo>
                  <a:lnTo>
                    <a:pt x="52" y="2632"/>
                  </a:lnTo>
                  <a:lnTo>
                    <a:pt x="103" y="2735"/>
                  </a:lnTo>
                  <a:lnTo>
                    <a:pt x="205" y="2837"/>
                  </a:lnTo>
                  <a:lnTo>
                    <a:pt x="282" y="2913"/>
                  </a:lnTo>
                  <a:lnTo>
                    <a:pt x="384" y="2965"/>
                  </a:lnTo>
                  <a:lnTo>
                    <a:pt x="512" y="3016"/>
                  </a:lnTo>
                  <a:lnTo>
                    <a:pt x="1279" y="3016"/>
                  </a:lnTo>
                  <a:lnTo>
                    <a:pt x="1381" y="2965"/>
                  </a:lnTo>
                  <a:lnTo>
                    <a:pt x="1508" y="2913"/>
                  </a:lnTo>
                  <a:lnTo>
                    <a:pt x="1585" y="2837"/>
                  </a:lnTo>
                  <a:lnTo>
                    <a:pt x="1662" y="2735"/>
                  </a:lnTo>
                  <a:lnTo>
                    <a:pt x="1738" y="2632"/>
                  </a:lnTo>
                  <a:lnTo>
                    <a:pt x="1764" y="2505"/>
                  </a:lnTo>
                  <a:lnTo>
                    <a:pt x="1790" y="2377"/>
                  </a:lnTo>
                  <a:lnTo>
                    <a:pt x="1790" y="2505"/>
                  </a:lnTo>
                  <a:lnTo>
                    <a:pt x="1841" y="2632"/>
                  </a:lnTo>
                  <a:lnTo>
                    <a:pt x="1892" y="2735"/>
                  </a:lnTo>
                  <a:lnTo>
                    <a:pt x="1968" y="2837"/>
                  </a:lnTo>
                  <a:lnTo>
                    <a:pt x="2071" y="2913"/>
                  </a:lnTo>
                  <a:lnTo>
                    <a:pt x="2173" y="2965"/>
                  </a:lnTo>
                  <a:lnTo>
                    <a:pt x="2301" y="3016"/>
                  </a:lnTo>
                  <a:lnTo>
                    <a:pt x="3042" y="3016"/>
                  </a:lnTo>
                  <a:lnTo>
                    <a:pt x="3170" y="2965"/>
                  </a:lnTo>
                  <a:lnTo>
                    <a:pt x="3272" y="2913"/>
                  </a:lnTo>
                  <a:lnTo>
                    <a:pt x="3374" y="2837"/>
                  </a:lnTo>
                  <a:lnTo>
                    <a:pt x="3451" y="2735"/>
                  </a:lnTo>
                  <a:lnTo>
                    <a:pt x="3502" y="2632"/>
                  </a:lnTo>
                  <a:lnTo>
                    <a:pt x="3553" y="2505"/>
                  </a:lnTo>
                  <a:lnTo>
                    <a:pt x="3553" y="2377"/>
                  </a:lnTo>
                  <a:lnTo>
                    <a:pt x="3553" y="639"/>
                  </a:lnTo>
                  <a:lnTo>
                    <a:pt x="3553" y="511"/>
                  </a:lnTo>
                  <a:lnTo>
                    <a:pt x="3502" y="409"/>
                  </a:lnTo>
                  <a:lnTo>
                    <a:pt x="3451" y="281"/>
                  </a:lnTo>
                  <a:lnTo>
                    <a:pt x="3374" y="205"/>
                  </a:lnTo>
                  <a:lnTo>
                    <a:pt x="3272" y="128"/>
                  </a:lnTo>
                  <a:lnTo>
                    <a:pt x="3170" y="51"/>
                  </a:lnTo>
                  <a:lnTo>
                    <a:pt x="3042" y="26"/>
                  </a:lnTo>
                  <a:lnTo>
                    <a:pt x="2914" y="0"/>
                  </a:lnTo>
                  <a:lnTo>
                    <a:pt x="2428" y="0"/>
                  </a:lnTo>
                  <a:lnTo>
                    <a:pt x="2301" y="26"/>
                  </a:lnTo>
                  <a:lnTo>
                    <a:pt x="2173" y="51"/>
                  </a:lnTo>
                  <a:lnTo>
                    <a:pt x="2071" y="128"/>
                  </a:lnTo>
                  <a:lnTo>
                    <a:pt x="1968" y="205"/>
                  </a:lnTo>
                  <a:lnTo>
                    <a:pt x="1892" y="281"/>
                  </a:lnTo>
                  <a:lnTo>
                    <a:pt x="1841" y="409"/>
                  </a:lnTo>
                  <a:lnTo>
                    <a:pt x="1790" y="511"/>
                  </a:lnTo>
                  <a:lnTo>
                    <a:pt x="1790" y="639"/>
                  </a:lnTo>
                  <a:lnTo>
                    <a:pt x="1764" y="511"/>
                  </a:lnTo>
                  <a:lnTo>
                    <a:pt x="1738" y="409"/>
                  </a:lnTo>
                  <a:lnTo>
                    <a:pt x="1662" y="281"/>
                  </a:lnTo>
                  <a:lnTo>
                    <a:pt x="1585" y="205"/>
                  </a:lnTo>
                  <a:lnTo>
                    <a:pt x="1508" y="128"/>
                  </a:lnTo>
                  <a:lnTo>
                    <a:pt x="1381" y="51"/>
                  </a:lnTo>
                  <a:lnTo>
                    <a:pt x="1279" y="26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59" name="CustomShape 58"/>
            <p:cNvSpPr/>
            <p:nvPr/>
          </p:nvSpPr>
          <p:spPr>
            <a:xfrm>
              <a:off x="1592280" y="1770480"/>
              <a:ext cx="604440" cy="662040"/>
            </a:xfrm>
            <a:custGeom>
              <a:avLst/>
              <a:gdLst/>
              <a:ahLst/>
              <a:rect l="l" t="t" r="r" b="b"/>
              <a:pathLst>
                <a:path w="17864" h="16662">
                  <a:moveTo>
                    <a:pt x="640" y="0"/>
                  </a:moveTo>
                  <a:lnTo>
                    <a:pt x="512" y="26"/>
                  </a:lnTo>
                  <a:lnTo>
                    <a:pt x="384" y="51"/>
                  </a:lnTo>
                  <a:lnTo>
                    <a:pt x="282" y="128"/>
                  </a:lnTo>
                  <a:lnTo>
                    <a:pt x="205" y="205"/>
                  </a:lnTo>
                  <a:lnTo>
                    <a:pt x="103" y="281"/>
                  </a:lnTo>
                  <a:lnTo>
                    <a:pt x="52" y="409"/>
                  </a:lnTo>
                  <a:lnTo>
                    <a:pt x="26" y="511"/>
                  </a:lnTo>
                  <a:lnTo>
                    <a:pt x="1" y="639"/>
                  </a:lnTo>
                  <a:lnTo>
                    <a:pt x="1" y="16023"/>
                  </a:lnTo>
                  <a:lnTo>
                    <a:pt x="26" y="16151"/>
                  </a:lnTo>
                  <a:lnTo>
                    <a:pt x="52" y="16278"/>
                  </a:lnTo>
                  <a:lnTo>
                    <a:pt x="103" y="16381"/>
                  </a:lnTo>
                  <a:lnTo>
                    <a:pt x="205" y="16457"/>
                  </a:lnTo>
                  <a:lnTo>
                    <a:pt x="282" y="16560"/>
                  </a:lnTo>
                  <a:lnTo>
                    <a:pt x="384" y="16611"/>
                  </a:lnTo>
                  <a:lnTo>
                    <a:pt x="512" y="16636"/>
                  </a:lnTo>
                  <a:lnTo>
                    <a:pt x="640" y="16662"/>
                  </a:lnTo>
                  <a:lnTo>
                    <a:pt x="17225" y="16662"/>
                  </a:lnTo>
                  <a:lnTo>
                    <a:pt x="17352" y="16636"/>
                  </a:lnTo>
                  <a:lnTo>
                    <a:pt x="17455" y="16611"/>
                  </a:lnTo>
                  <a:lnTo>
                    <a:pt x="17582" y="16560"/>
                  </a:lnTo>
                  <a:lnTo>
                    <a:pt x="17659" y="16457"/>
                  </a:lnTo>
                  <a:lnTo>
                    <a:pt x="17736" y="16381"/>
                  </a:lnTo>
                  <a:lnTo>
                    <a:pt x="17812" y="16278"/>
                  </a:lnTo>
                  <a:lnTo>
                    <a:pt x="17838" y="16151"/>
                  </a:lnTo>
                  <a:lnTo>
                    <a:pt x="17863" y="16023"/>
                  </a:lnTo>
                  <a:lnTo>
                    <a:pt x="17863" y="639"/>
                  </a:lnTo>
                  <a:lnTo>
                    <a:pt x="17838" y="511"/>
                  </a:lnTo>
                  <a:lnTo>
                    <a:pt x="17812" y="409"/>
                  </a:lnTo>
                  <a:lnTo>
                    <a:pt x="17736" y="281"/>
                  </a:lnTo>
                  <a:lnTo>
                    <a:pt x="17659" y="205"/>
                  </a:lnTo>
                  <a:lnTo>
                    <a:pt x="17582" y="128"/>
                  </a:lnTo>
                  <a:lnTo>
                    <a:pt x="17455" y="51"/>
                  </a:lnTo>
                  <a:lnTo>
                    <a:pt x="17352" y="26"/>
                  </a:lnTo>
                  <a:lnTo>
                    <a:pt x="17225" y="0"/>
                  </a:lnTo>
                  <a:lnTo>
                    <a:pt x="16253" y="0"/>
                  </a:lnTo>
                  <a:lnTo>
                    <a:pt x="16126" y="26"/>
                  </a:lnTo>
                  <a:lnTo>
                    <a:pt x="15998" y="51"/>
                  </a:lnTo>
                  <a:lnTo>
                    <a:pt x="15896" y="128"/>
                  </a:lnTo>
                  <a:lnTo>
                    <a:pt x="15793" y="205"/>
                  </a:lnTo>
                  <a:lnTo>
                    <a:pt x="15717" y="281"/>
                  </a:lnTo>
                  <a:lnTo>
                    <a:pt x="15666" y="409"/>
                  </a:lnTo>
                  <a:lnTo>
                    <a:pt x="15615" y="511"/>
                  </a:lnTo>
                  <a:lnTo>
                    <a:pt x="15615" y="639"/>
                  </a:lnTo>
                  <a:lnTo>
                    <a:pt x="15615" y="13774"/>
                  </a:lnTo>
                  <a:lnTo>
                    <a:pt x="15589" y="13902"/>
                  </a:lnTo>
                  <a:lnTo>
                    <a:pt x="15563" y="14030"/>
                  </a:lnTo>
                  <a:lnTo>
                    <a:pt x="15487" y="14132"/>
                  </a:lnTo>
                  <a:lnTo>
                    <a:pt x="15410" y="14234"/>
                  </a:lnTo>
                  <a:lnTo>
                    <a:pt x="15333" y="14311"/>
                  </a:lnTo>
                  <a:lnTo>
                    <a:pt x="15206" y="14362"/>
                  </a:lnTo>
                  <a:lnTo>
                    <a:pt x="15104" y="14387"/>
                  </a:lnTo>
                  <a:lnTo>
                    <a:pt x="14976" y="14413"/>
                  </a:lnTo>
                  <a:lnTo>
                    <a:pt x="2888" y="14413"/>
                  </a:lnTo>
                  <a:lnTo>
                    <a:pt x="2761" y="14387"/>
                  </a:lnTo>
                  <a:lnTo>
                    <a:pt x="2633" y="14362"/>
                  </a:lnTo>
                  <a:lnTo>
                    <a:pt x="2531" y="14311"/>
                  </a:lnTo>
                  <a:lnTo>
                    <a:pt x="2428" y="14234"/>
                  </a:lnTo>
                  <a:lnTo>
                    <a:pt x="2352" y="14132"/>
                  </a:lnTo>
                  <a:lnTo>
                    <a:pt x="2301" y="14030"/>
                  </a:lnTo>
                  <a:lnTo>
                    <a:pt x="2275" y="13902"/>
                  </a:lnTo>
                  <a:lnTo>
                    <a:pt x="2250" y="13774"/>
                  </a:lnTo>
                  <a:lnTo>
                    <a:pt x="2250" y="639"/>
                  </a:lnTo>
                  <a:lnTo>
                    <a:pt x="2250" y="511"/>
                  </a:lnTo>
                  <a:lnTo>
                    <a:pt x="2199" y="409"/>
                  </a:lnTo>
                  <a:lnTo>
                    <a:pt x="2147" y="281"/>
                  </a:lnTo>
                  <a:lnTo>
                    <a:pt x="2071" y="205"/>
                  </a:lnTo>
                  <a:lnTo>
                    <a:pt x="1969" y="128"/>
                  </a:lnTo>
                  <a:lnTo>
                    <a:pt x="1866" y="51"/>
                  </a:lnTo>
                  <a:lnTo>
                    <a:pt x="1739" y="26"/>
                  </a:lnTo>
                  <a:lnTo>
                    <a:pt x="1611" y="0"/>
                  </a:lnTo>
                  <a:close/>
                </a:path>
              </a:pathLst>
            </a:custGeom>
            <a:solidFill>
              <a:srgbClr val="ac519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0" name="CustomShape 59"/>
            <p:cNvSpPr/>
            <p:nvPr/>
          </p:nvSpPr>
          <p:spPr>
            <a:xfrm>
              <a:off x="1766160" y="2390400"/>
              <a:ext cx="256680" cy="42480"/>
            </a:xfrm>
            <a:custGeom>
              <a:avLst/>
              <a:gdLst/>
              <a:ahLst/>
              <a:rect l="l" t="t" r="r" b="b"/>
              <a:pathLst>
                <a:path w="7590" h="1074">
                  <a:moveTo>
                    <a:pt x="486" y="1"/>
                  </a:moveTo>
                  <a:lnTo>
                    <a:pt x="358" y="52"/>
                  </a:lnTo>
                  <a:lnTo>
                    <a:pt x="256" y="103"/>
                  </a:lnTo>
                  <a:lnTo>
                    <a:pt x="179" y="179"/>
                  </a:lnTo>
                  <a:lnTo>
                    <a:pt x="102" y="256"/>
                  </a:lnTo>
                  <a:lnTo>
                    <a:pt x="51" y="358"/>
                  </a:lnTo>
                  <a:lnTo>
                    <a:pt x="26" y="461"/>
                  </a:lnTo>
                  <a:lnTo>
                    <a:pt x="0" y="588"/>
                  </a:lnTo>
                  <a:lnTo>
                    <a:pt x="0" y="1074"/>
                  </a:lnTo>
                  <a:lnTo>
                    <a:pt x="7590" y="1074"/>
                  </a:lnTo>
                  <a:lnTo>
                    <a:pt x="7590" y="588"/>
                  </a:lnTo>
                  <a:lnTo>
                    <a:pt x="7564" y="461"/>
                  </a:lnTo>
                  <a:lnTo>
                    <a:pt x="7539" y="358"/>
                  </a:lnTo>
                  <a:lnTo>
                    <a:pt x="7488" y="256"/>
                  </a:lnTo>
                  <a:lnTo>
                    <a:pt x="7411" y="179"/>
                  </a:lnTo>
                  <a:lnTo>
                    <a:pt x="7309" y="103"/>
                  </a:lnTo>
                  <a:lnTo>
                    <a:pt x="7207" y="52"/>
                  </a:lnTo>
                  <a:lnTo>
                    <a:pt x="7104" y="1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1" name="CustomShape 60"/>
            <p:cNvSpPr/>
            <p:nvPr/>
          </p:nvSpPr>
          <p:spPr>
            <a:xfrm>
              <a:off x="1974960" y="2390400"/>
              <a:ext cx="48240" cy="42480"/>
            </a:xfrm>
            <a:custGeom>
              <a:avLst/>
              <a:gdLst/>
              <a:ahLst/>
              <a:rect l="l" t="t" r="r" b="b"/>
              <a:pathLst>
                <a:path w="1432" h="1074">
                  <a:moveTo>
                    <a:pt x="1" y="1"/>
                  </a:moveTo>
                  <a:lnTo>
                    <a:pt x="103" y="52"/>
                  </a:lnTo>
                  <a:lnTo>
                    <a:pt x="205" y="103"/>
                  </a:lnTo>
                  <a:lnTo>
                    <a:pt x="308" y="179"/>
                  </a:lnTo>
                  <a:lnTo>
                    <a:pt x="359" y="256"/>
                  </a:lnTo>
                  <a:lnTo>
                    <a:pt x="435" y="358"/>
                  </a:lnTo>
                  <a:lnTo>
                    <a:pt x="461" y="461"/>
                  </a:lnTo>
                  <a:lnTo>
                    <a:pt x="461" y="588"/>
                  </a:lnTo>
                  <a:lnTo>
                    <a:pt x="461" y="1074"/>
                  </a:lnTo>
                  <a:lnTo>
                    <a:pt x="1432" y="1074"/>
                  </a:lnTo>
                  <a:lnTo>
                    <a:pt x="1432" y="588"/>
                  </a:lnTo>
                  <a:lnTo>
                    <a:pt x="1406" y="461"/>
                  </a:lnTo>
                  <a:lnTo>
                    <a:pt x="1381" y="358"/>
                  </a:lnTo>
                  <a:lnTo>
                    <a:pt x="1330" y="256"/>
                  </a:lnTo>
                  <a:lnTo>
                    <a:pt x="1253" y="179"/>
                  </a:lnTo>
                  <a:lnTo>
                    <a:pt x="1151" y="103"/>
                  </a:lnTo>
                  <a:lnTo>
                    <a:pt x="1049" y="52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rgbClr val="ac519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162" name="Group 61"/>
          <p:cNvGrpSpPr/>
          <p:nvPr/>
        </p:nvGrpSpPr>
        <p:grpSpPr>
          <a:xfrm>
            <a:off x="4269600" y="1846080"/>
            <a:ext cx="604440" cy="560520"/>
            <a:chOff x="4269600" y="1846080"/>
            <a:chExt cx="604440" cy="560520"/>
          </a:xfrm>
        </p:grpSpPr>
        <p:sp>
          <p:nvSpPr>
            <p:cNvPr id="2163" name="CustomShape 62"/>
            <p:cNvSpPr/>
            <p:nvPr/>
          </p:nvSpPr>
          <p:spPr>
            <a:xfrm>
              <a:off x="4392720" y="2074320"/>
              <a:ext cx="89640" cy="272520"/>
            </a:xfrm>
            <a:custGeom>
              <a:avLst/>
              <a:gdLst/>
              <a:ahLst/>
              <a:rect l="l" t="t" r="r" b="b"/>
              <a:pathLst>
                <a:path w="2659" h="7922">
                  <a:moveTo>
                    <a:pt x="359" y="0"/>
                  </a:moveTo>
                  <a:lnTo>
                    <a:pt x="231" y="26"/>
                  </a:lnTo>
                  <a:lnTo>
                    <a:pt x="103" y="102"/>
                  </a:lnTo>
                  <a:lnTo>
                    <a:pt x="26" y="205"/>
                  </a:lnTo>
                  <a:lnTo>
                    <a:pt x="1" y="358"/>
                  </a:lnTo>
                  <a:lnTo>
                    <a:pt x="1" y="7922"/>
                  </a:lnTo>
                  <a:lnTo>
                    <a:pt x="2659" y="7922"/>
                  </a:lnTo>
                  <a:lnTo>
                    <a:pt x="2659" y="358"/>
                  </a:lnTo>
                  <a:lnTo>
                    <a:pt x="2633" y="205"/>
                  </a:lnTo>
                  <a:lnTo>
                    <a:pt x="2556" y="102"/>
                  </a:lnTo>
                  <a:lnTo>
                    <a:pt x="2429" y="26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rgbClr val="0ed29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4" name="CustomShape 63"/>
            <p:cNvSpPr/>
            <p:nvPr/>
          </p:nvSpPr>
          <p:spPr>
            <a:xfrm>
              <a:off x="4525920" y="1959840"/>
              <a:ext cx="89640" cy="387000"/>
            </a:xfrm>
            <a:custGeom>
              <a:avLst/>
              <a:gdLst/>
              <a:ahLst/>
              <a:rect l="l" t="t" r="r" b="b"/>
              <a:pathLst>
                <a:path w="2658" h="11244">
                  <a:moveTo>
                    <a:pt x="358" y="0"/>
                  </a:moveTo>
                  <a:lnTo>
                    <a:pt x="205" y="26"/>
                  </a:lnTo>
                  <a:lnTo>
                    <a:pt x="102" y="102"/>
                  </a:lnTo>
                  <a:lnTo>
                    <a:pt x="26" y="205"/>
                  </a:lnTo>
                  <a:lnTo>
                    <a:pt x="0" y="358"/>
                  </a:lnTo>
                  <a:lnTo>
                    <a:pt x="0" y="11244"/>
                  </a:lnTo>
                  <a:lnTo>
                    <a:pt x="2658" y="11244"/>
                  </a:lnTo>
                  <a:lnTo>
                    <a:pt x="2658" y="358"/>
                  </a:lnTo>
                  <a:lnTo>
                    <a:pt x="2607" y="205"/>
                  </a:lnTo>
                  <a:lnTo>
                    <a:pt x="2530" y="102"/>
                  </a:lnTo>
                  <a:lnTo>
                    <a:pt x="2428" y="26"/>
                  </a:lnTo>
                  <a:lnTo>
                    <a:pt x="2275" y="0"/>
                  </a:lnTo>
                  <a:close/>
                </a:path>
              </a:pathLst>
            </a:custGeom>
            <a:solidFill>
              <a:srgbClr val="26a6f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5" name="CustomShape 64"/>
            <p:cNvSpPr/>
            <p:nvPr/>
          </p:nvSpPr>
          <p:spPr>
            <a:xfrm>
              <a:off x="4573800" y="1959840"/>
              <a:ext cx="42120" cy="387000"/>
            </a:xfrm>
            <a:custGeom>
              <a:avLst/>
              <a:gdLst/>
              <a:ahLst/>
              <a:rect l="l" t="t" r="r" b="b"/>
              <a:pathLst>
                <a:path w="1253" h="11244">
                  <a:moveTo>
                    <a:pt x="1" y="0"/>
                  </a:moveTo>
                  <a:lnTo>
                    <a:pt x="103" y="26"/>
                  </a:lnTo>
                  <a:lnTo>
                    <a:pt x="180" y="77"/>
                  </a:lnTo>
                  <a:lnTo>
                    <a:pt x="256" y="128"/>
                  </a:lnTo>
                  <a:lnTo>
                    <a:pt x="307" y="205"/>
                  </a:lnTo>
                  <a:lnTo>
                    <a:pt x="358" y="281"/>
                  </a:lnTo>
                  <a:lnTo>
                    <a:pt x="384" y="383"/>
                  </a:lnTo>
                  <a:lnTo>
                    <a:pt x="384" y="486"/>
                  </a:lnTo>
                  <a:lnTo>
                    <a:pt x="384" y="11244"/>
                  </a:lnTo>
                  <a:lnTo>
                    <a:pt x="1253" y="11244"/>
                  </a:lnTo>
                  <a:lnTo>
                    <a:pt x="1253" y="358"/>
                  </a:lnTo>
                  <a:lnTo>
                    <a:pt x="1202" y="205"/>
                  </a:lnTo>
                  <a:lnTo>
                    <a:pt x="1125" y="102"/>
                  </a:lnTo>
                  <a:lnTo>
                    <a:pt x="1023" y="26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rgbClr val="26a6f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6" name="CustomShape 65"/>
            <p:cNvSpPr/>
            <p:nvPr/>
          </p:nvSpPr>
          <p:spPr>
            <a:xfrm>
              <a:off x="4659480" y="2158560"/>
              <a:ext cx="89640" cy="187920"/>
            </a:xfrm>
            <a:custGeom>
              <a:avLst/>
              <a:gdLst/>
              <a:ahLst/>
              <a:rect l="l" t="t" r="r" b="b"/>
              <a:pathLst>
                <a:path w="2659" h="5469">
                  <a:moveTo>
                    <a:pt x="384" y="0"/>
                  </a:moveTo>
                  <a:lnTo>
                    <a:pt x="231" y="26"/>
                  </a:lnTo>
                  <a:lnTo>
                    <a:pt x="103" y="103"/>
                  </a:lnTo>
                  <a:lnTo>
                    <a:pt x="26" y="230"/>
                  </a:lnTo>
                  <a:lnTo>
                    <a:pt x="1" y="384"/>
                  </a:lnTo>
                  <a:lnTo>
                    <a:pt x="1" y="5469"/>
                  </a:lnTo>
                  <a:lnTo>
                    <a:pt x="2658" y="5469"/>
                  </a:lnTo>
                  <a:lnTo>
                    <a:pt x="2658" y="384"/>
                  </a:lnTo>
                  <a:lnTo>
                    <a:pt x="2633" y="230"/>
                  </a:lnTo>
                  <a:lnTo>
                    <a:pt x="2582" y="128"/>
                  </a:lnTo>
                  <a:lnTo>
                    <a:pt x="2479" y="51"/>
                  </a:lnTo>
                  <a:lnTo>
                    <a:pt x="2352" y="0"/>
                  </a:lnTo>
                  <a:close/>
                </a:path>
              </a:pathLst>
            </a:custGeom>
            <a:solidFill>
              <a:srgbClr val="ac519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7" name="CustomShape 66"/>
            <p:cNvSpPr/>
            <p:nvPr/>
          </p:nvSpPr>
          <p:spPr>
            <a:xfrm>
              <a:off x="4704480" y="2158560"/>
              <a:ext cx="44640" cy="187920"/>
            </a:xfrm>
            <a:custGeom>
              <a:avLst/>
              <a:gdLst/>
              <a:ahLst/>
              <a:rect l="l" t="t" r="r" b="b"/>
              <a:pathLst>
                <a:path w="1330" h="5469">
                  <a:moveTo>
                    <a:pt x="0" y="0"/>
                  </a:moveTo>
                  <a:lnTo>
                    <a:pt x="103" y="26"/>
                  </a:lnTo>
                  <a:lnTo>
                    <a:pt x="179" y="51"/>
                  </a:lnTo>
                  <a:lnTo>
                    <a:pt x="256" y="103"/>
                  </a:lnTo>
                  <a:lnTo>
                    <a:pt x="333" y="154"/>
                  </a:lnTo>
                  <a:lnTo>
                    <a:pt x="384" y="230"/>
                  </a:lnTo>
                  <a:lnTo>
                    <a:pt x="435" y="307"/>
                  </a:lnTo>
                  <a:lnTo>
                    <a:pt x="460" y="409"/>
                  </a:lnTo>
                  <a:lnTo>
                    <a:pt x="486" y="486"/>
                  </a:lnTo>
                  <a:lnTo>
                    <a:pt x="486" y="5469"/>
                  </a:lnTo>
                  <a:lnTo>
                    <a:pt x="1329" y="5469"/>
                  </a:lnTo>
                  <a:lnTo>
                    <a:pt x="1329" y="384"/>
                  </a:lnTo>
                  <a:lnTo>
                    <a:pt x="1304" y="230"/>
                  </a:lnTo>
                  <a:lnTo>
                    <a:pt x="1227" y="103"/>
                  </a:lnTo>
                  <a:lnTo>
                    <a:pt x="1125" y="26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ac519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8" name="CustomShape 67"/>
            <p:cNvSpPr/>
            <p:nvPr/>
          </p:nvSpPr>
          <p:spPr>
            <a:xfrm>
              <a:off x="4659480" y="2158560"/>
              <a:ext cx="79560" cy="80640"/>
            </a:xfrm>
            <a:custGeom>
              <a:avLst/>
              <a:gdLst/>
              <a:ahLst/>
              <a:rect l="l" t="t" r="r" b="b"/>
              <a:pathLst>
                <a:path w="2352" h="2352">
                  <a:moveTo>
                    <a:pt x="1585" y="0"/>
                  </a:moveTo>
                  <a:lnTo>
                    <a:pt x="1534" y="51"/>
                  </a:lnTo>
                  <a:lnTo>
                    <a:pt x="1" y="1585"/>
                  </a:lnTo>
                  <a:lnTo>
                    <a:pt x="1" y="2351"/>
                  </a:lnTo>
                  <a:lnTo>
                    <a:pt x="1815" y="537"/>
                  </a:lnTo>
                  <a:lnTo>
                    <a:pt x="2352" y="0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9" name="CustomShape 68"/>
            <p:cNvSpPr/>
            <p:nvPr/>
          </p:nvSpPr>
          <p:spPr>
            <a:xfrm>
              <a:off x="4659480" y="2172960"/>
              <a:ext cx="89640" cy="117720"/>
            </a:xfrm>
            <a:custGeom>
              <a:avLst/>
              <a:gdLst/>
              <a:ahLst/>
              <a:rect l="l" t="t" r="r" b="b"/>
              <a:pathLst>
                <a:path w="2659" h="3425">
                  <a:moveTo>
                    <a:pt x="2658" y="0"/>
                  </a:moveTo>
                  <a:lnTo>
                    <a:pt x="1815" y="844"/>
                  </a:lnTo>
                  <a:lnTo>
                    <a:pt x="1" y="2658"/>
                  </a:lnTo>
                  <a:lnTo>
                    <a:pt x="1" y="3425"/>
                  </a:lnTo>
                  <a:lnTo>
                    <a:pt x="1815" y="1610"/>
                  </a:lnTo>
                  <a:lnTo>
                    <a:pt x="2658" y="767"/>
                  </a:lnTo>
                  <a:lnTo>
                    <a:pt x="2658" y="0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0" name="CustomShape 69"/>
            <p:cNvSpPr/>
            <p:nvPr/>
          </p:nvSpPr>
          <p:spPr>
            <a:xfrm>
              <a:off x="4659480" y="2223720"/>
              <a:ext cx="89640" cy="117720"/>
            </a:xfrm>
            <a:custGeom>
              <a:avLst/>
              <a:gdLst/>
              <a:ahLst/>
              <a:rect l="l" t="t" r="r" b="b"/>
              <a:pathLst>
                <a:path w="2659" h="3425">
                  <a:moveTo>
                    <a:pt x="2658" y="0"/>
                  </a:moveTo>
                  <a:lnTo>
                    <a:pt x="1" y="2658"/>
                  </a:lnTo>
                  <a:lnTo>
                    <a:pt x="1" y="3425"/>
                  </a:lnTo>
                  <a:lnTo>
                    <a:pt x="1815" y="1610"/>
                  </a:lnTo>
                  <a:lnTo>
                    <a:pt x="2658" y="767"/>
                  </a:lnTo>
                  <a:lnTo>
                    <a:pt x="2658" y="0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1" name="CustomShape 70"/>
            <p:cNvSpPr/>
            <p:nvPr/>
          </p:nvSpPr>
          <p:spPr>
            <a:xfrm>
              <a:off x="4678560" y="2274840"/>
              <a:ext cx="70920" cy="72000"/>
            </a:xfrm>
            <a:custGeom>
              <a:avLst/>
              <a:gdLst/>
              <a:ahLst/>
              <a:rect l="l" t="t" r="r" b="b"/>
              <a:pathLst>
                <a:path w="2097" h="2096">
                  <a:moveTo>
                    <a:pt x="2096" y="1"/>
                  </a:moveTo>
                  <a:lnTo>
                    <a:pt x="1" y="2096"/>
                  </a:lnTo>
                  <a:lnTo>
                    <a:pt x="767" y="2096"/>
                  </a:lnTo>
                  <a:lnTo>
                    <a:pt x="1253" y="1610"/>
                  </a:lnTo>
                  <a:lnTo>
                    <a:pt x="2096" y="767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2" name="CustomShape 71"/>
            <p:cNvSpPr/>
            <p:nvPr/>
          </p:nvSpPr>
          <p:spPr>
            <a:xfrm>
              <a:off x="4704480" y="2158560"/>
              <a:ext cx="34200" cy="18000"/>
            </a:xfrm>
            <a:custGeom>
              <a:avLst/>
              <a:gdLst/>
              <a:ahLst/>
              <a:rect l="l" t="t" r="r" b="b"/>
              <a:pathLst>
                <a:path w="1023" h="537">
                  <a:moveTo>
                    <a:pt x="0" y="0"/>
                  </a:moveTo>
                  <a:lnTo>
                    <a:pt x="103" y="26"/>
                  </a:lnTo>
                  <a:lnTo>
                    <a:pt x="205" y="51"/>
                  </a:lnTo>
                  <a:lnTo>
                    <a:pt x="307" y="128"/>
                  </a:lnTo>
                  <a:lnTo>
                    <a:pt x="409" y="230"/>
                  </a:lnTo>
                  <a:lnTo>
                    <a:pt x="460" y="358"/>
                  </a:lnTo>
                  <a:lnTo>
                    <a:pt x="486" y="486"/>
                  </a:lnTo>
                  <a:lnTo>
                    <a:pt x="486" y="537"/>
                  </a:lnTo>
                  <a:lnTo>
                    <a:pt x="1023" y="0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3" name="CustomShape 72"/>
            <p:cNvSpPr/>
            <p:nvPr/>
          </p:nvSpPr>
          <p:spPr>
            <a:xfrm>
              <a:off x="4721040" y="2172960"/>
              <a:ext cx="28440" cy="55080"/>
            </a:xfrm>
            <a:custGeom>
              <a:avLst/>
              <a:gdLst/>
              <a:ahLst/>
              <a:rect l="l" t="t" r="r" b="b"/>
              <a:pathLst>
                <a:path w="845" h="1611">
                  <a:moveTo>
                    <a:pt x="844" y="0"/>
                  </a:moveTo>
                  <a:lnTo>
                    <a:pt x="1" y="844"/>
                  </a:lnTo>
                  <a:lnTo>
                    <a:pt x="1" y="1610"/>
                  </a:lnTo>
                  <a:lnTo>
                    <a:pt x="844" y="767"/>
                  </a:lnTo>
                  <a:lnTo>
                    <a:pt x="844" y="0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4" name="CustomShape 73"/>
            <p:cNvSpPr/>
            <p:nvPr/>
          </p:nvSpPr>
          <p:spPr>
            <a:xfrm>
              <a:off x="4721040" y="2223720"/>
              <a:ext cx="28440" cy="55080"/>
            </a:xfrm>
            <a:custGeom>
              <a:avLst/>
              <a:gdLst/>
              <a:ahLst/>
              <a:rect l="l" t="t" r="r" b="b"/>
              <a:pathLst>
                <a:path w="845" h="1611">
                  <a:moveTo>
                    <a:pt x="844" y="0"/>
                  </a:moveTo>
                  <a:lnTo>
                    <a:pt x="1" y="844"/>
                  </a:lnTo>
                  <a:lnTo>
                    <a:pt x="1" y="1610"/>
                  </a:lnTo>
                  <a:lnTo>
                    <a:pt x="844" y="767"/>
                  </a:lnTo>
                  <a:lnTo>
                    <a:pt x="844" y="0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5" name="CustomShape 74"/>
            <p:cNvSpPr/>
            <p:nvPr/>
          </p:nvSpPr>
          <p:spPr>
            <a:xfrm>
              <a:off x="4721040" y="2274840"/>
              <a:ext cx="28440" cy="55080"/>
            </a:xfrm>
            <a:custGeom>
              <a:avLst/>
              <a:gdLst/>
              <a:ahLst/>
              <a:rect l="l" t="t" r="r" b="b"/>
              <a:pathLst>
                <a:path w="845" h="1611">
                  <a:moveTo>
                    <a:pt x="844" y="1"/>
                  </a:moveTo>
                  <a:lnTo>
                    <a:pt x="1" y="844"/>
                  </a:lnTo>
                  <a:lnTo>
                    <a:pt x="1" y="1610"/>
                  </a:lnTo>
                  <a:lnTo>
                    <a:pt x="844" y="767"/>
                  </a:lnTo>
                  <a:lnTo>
                    <a:pt x="844" y="1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6" name="CustomShape 75"/>
            <p:cNvSpPr/>
            <p:nvPr/>
          </p:nvSpPr>
          <p:spPr>
            <a:xfrm>
              <a:off x="4429080" y="2351520"/>
              <a:ext cx="18000" cy="55080"/>
            </a:xfrm>
            <a:custGeom>
              <a:avLst/>
              <a:gdLst/>
              <a:ahLst/>
              <a:rect l="l" t="t" r="r" b="b"/>
              <a:pathLst>
                <a:path w="537" h="1611">
                  <a:moveTo>
                    <a:pt x="256" y="1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0" y="180"/>
                  </a:lnTo>
                  <a:lnTo>
                    <a:pt x="0" y="282"/>
                  </a:lnTo>
                  <a:lnTo>
                    <a:pt x="0" y="1330"/>
                  </a:lnTo>
                  <a:lnTo>
                    <a:pt x="0" y="1432"/>
                  </a:lnTo>
                  <a:lnTo>
                    <a:pt x="77" y="1534"/>
                  </a:lnTo>
                  <a:lnTo>
                    <a:pt x="153" y="1585"/>
                  </a:lnTo>
                  <a:lnTo>
                    <a:pt x="256" y="1611"/>
                  </a:lnTo>
                  <a:lnTo>
                    <a:pt x="358" y="1585"/>
                  </a:lnTo>
                  <a:lnTo>
                    <a:pt x="460" y="1534"/>
                  </a:lnTo>
                  <a:lnTo>
                    <a:pt x="511" y="1432"/>
                  </a:lnTo>
                  <a:lnTo>
                    <a:pt x="537" y="1330"/>
                  </a:lnTo>
                  <a:lnTo>
                    <a:pt x="537" y="282"/>
                  </a:lnTo>
                  <a:lnTo>
                    <a:pt x="511" y="180"/>
                  </a:lnTo>
                  <a:lnTo>
                    <a:pt x="460" y="77"/>
                  </a:lnTo>
                  <a:lnTo>
                    <a:pt x="358" y="26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7" name="CustomShape 76"/>
            <p:cNvSpPr/>
            <p:nvPr/>
          </p:nvSpPr>
          <p:spPr>
            <a:xfrm>
              <a:off x="4562280" y="2351520"/>
              <a:ext cx="18000" cy="55080"/>
            </a:xfrm>
            <a:custGeom>
              <a:avLst/>
              <a:gdLst/>
              <a:ahLst/>
              <a:rect l="l" t="t" r="r" b="b"/>
              <a:pathLst>
                <a:path w="538" h="1611">
                  <a:moveTo>
                    <a:pt x="256" y="1"/>
                  </a:moveTo>
                  <a:lnTo>
                    <a:pt x="154" y="26"/>
                  </a:lnTo>
                  <a:lnTo>
                    <a:pt x="77" y="77"/>
                  </a:lnTo>
                  <a:lnTo>
                    <a:pt x="1" y="180"/>
                  </a:lnTo>
                  <a:lnTo>
                    <a:pt x="1" y="282"/>
                  </a:lnTo>
                  <a:lnTo>
                    <a:pt x="1" y="1330"/>
                  </a:lnTo>
                  <a:lnTo>
                    <a:pt x="1" y="1432"/>
                  </a:lnTo>
                  <a:lnTo>
                    <a:pt x="77" y="1534"/>
                  </a:lnTo>
                  <a:lnTo>
                    <a:pt x="154" y="1585"/>
                  </a:lnTo>
                  <a:lnTo>
                    <a:pt x="256" y="1611"/>
                  </a:lnTo>
                  <a:lnTo>
                    <a:pt x="358" y="1585"/>
                  </a:lnTo>
                  <a:lnTo>
                    <a:pt x="460" y="1534"/>
                  </a:lnTo>
                  <a:lnTo>
                    <a:pt x="512" y="1432"/>
                  </a:lnTo>
                  <a:lnTo>
                    <a:pt x="537" y="1330"/>
                  </a:lnTo>
                  <a:lnTo>
                    <a:pt x="537" y="282"/>
                  </a:lnTo>
                  <a:lnTo>
                    <a:pt x="512" y="180"/>
                  </a:lnTo>
                  <a:lnTo>
                    <a:pt x="460" y="77"/>
                  </a:lnTo>
                  <a:lnTo>
                    <a:pt x="358" y="26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8" name="CustomShape 77"/>
            <p:cNvSpPr/>
            <p:nvPr/>
          </p:nvSpPr>
          <p:spPr>
            <a:xfrm>
              <a:off x="4695840" y="2351520"/>
              <a:ext cx="18000" cy="55080"/>
            </a:xfrm>
            <a:custGeom>
              <a:avLst/>
              <a:gdLst/>
              <a:ahLst/>
              <a:rect l="l" t="t" r="r" b="b"/>
              <a:pathLst>
                <a:path w="538" h="1611">
                  <a:moveTo>
                    <a:pt x="256" y="1"/>
                  </a:moveTo>
                  <a:lnTo>
                    <a:pt x="154" y="26"/>
                  </a:lnTo>
                  <a:lnTo>
                    <a:pt x="78" y="77"/>
                  </a:lnTo>
                  <a:lnTo>
                    <a:pt x="26" y="180"/>
                  </a:lnTo>
                  <a:lnTo>
                    <a:pt x="1" y="282"/>
                  </a:lnTo>
                  <a:lnTo>
                    <a:pt x="1" y="1330"/>
                  </a:lnTo>
                  <a:lnTo>
                    <a:pt x="26" y="1432"/>
                  </a:lnTo>
                  <a:lnTo>
                    <a:pt x="78" y="1534"/>
                  </a:lnTo>
                  <a:lnTo>
                    <a:pt x="154" y="1585"/>
                  </a:lnTo>
                  <a:lnTo>
                    <a:pt x="256" y="1611"/>
                  </a:lnTo>
                  <a:lnTo>
                    <a:pt x="359" y="1585"/>
                  </a:lnTo>
                  <a:lnTo>
                    <a:pt x="461" y="1534"/>
                  </a:lnTo>
                  <a:lnTo>
                    <a:pt x="512" y="1432"/>
                  </a:lnTo>
                  <a:lnTo>
                    <a:pt x="538" y="1330"/>
                  </a:lnTo>
                  <a:lnTo>
                    <a:pt x="538" y="282"/>
                  </a:lnTo>
                  <a:lnTo>
                    <a:pt x="512" y="180"/>
                  </a:lnTo>
                  <a:lnTo>
                    <a:pt x="461" y="77"/>
                  </a:lnTo>
                  <a:lnTo>
                    <a:pt x="359" y="26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9" name="CustomShape 78"/>
            <p:cNvSpPr/>
            <p:nvPr/>
          </p:nvSpPr>
          <p:spPr>
            <a:xfrm>
              <a:off x="4269600" y="1846080"/>
              <a:ext cx="604440" cy="554400"/>
            </a:xfrm>
            <a:custGeom>
              <a:avLst/>
              <a:gdLst/>
              <a:ahLst/>
              <a:rect l="l" t="t" r="r" b="b"/>
              <a:pathLst>
                <a:path w="17838" h="16100">
                  <a:moveTo>
                    <a:pt x="1073" y="1"/>
                  </a:moveTo>
                  <a:lnTo>
                    <a:pt x="997" y="77"/>
                  </a:lnTo>
                  <a:lnTo>
                    <a:pt x="26" y="1381"/>
                  </a:lnTo>
                  <a:lnTo>
                    <a:pt x="0" y="1432"/>
                  </a:lnTo>
                  <a:lnTo>
                    <a:pt x="0" y="1483"/>
                  </a:lnTo>
                  <a:lnTo>
                    <a:pt x="26" y="1585"/>
                  </a:lnTo>
                  <a:lnTo>
                    <a:pt x="77" y="1662"/>
                  </a:lnTo>
                  <a:lnTo>
                    <a:pt x="128" y="1687"/>
                  </a:lnTo>
                  <a:lnTo>
                    <a:pt x="383" y="1687"/>
                  </a:lnTo>
                  <a:lnTo>
                    <a:pt x="460" y="1713"/>
                  </a:lnTo>
                  <a:lnTo>
                    <a:pt x="537" y="1764"/>
                  </a:lnTo>
                  <a:lnTo>
                    <a:pt x="588" y="1815"/>
                  </a:lnTo>
                  <a:lnTo>
                    <a:pt x="613" y="1917"/>
                  </a:lnTo>
                  <a:lnTo>
                    <a:pt x="613" y="14388"/>
                  </a:lnTo>
                  <a:lnTo>
                    <a:pt x="613" y="15205"/>
                  </a:lnTo>
                  <a:lnTo>
                    <a:pt x="613" y="15308"/>
                  </a:lnTo>
                  <a:lnTo>
                    <a:pt x="690" y="15410"/>
                  </a:lnTo>
                  <a:lnTo>
                    <a:pt x="792" y="15461"/>
                  </a:lnTo>
                  <a:lnTo>
                    <a:pt x="895" y="15487"/>
                  </a:lnTo>
                  <a:lnTo>
                    <a:pt x="15921" y="15487"/>
                  </a:lnTo>
                  <a:lnTo>
                    <a:pt x="16023" y="15512"/>
                  </a:lnTo>
                  <a:lnTo>
                    <a:pt x="16074" y="15538"/>
                  </a:lnTo>
                  <a:lnTo>
                    <a:pt x="16125" y="15589"/>
                  </a:lnTo>
                  <a:lnTo>
                    <a:pt x="16151" y="15716"/>
                  </a:lnTo>
                  <a:lnTo>
                    <a:pt x="16151" y="15895"/>
                  </a:lnTo>
                  <a:lnTo>
                    <a:pt x="16176" y="15998"/>
                  </a:lnTo>
                  <a:lnTo>
                    <a:pt x="16253" y="16074"/>
                  </a:lnTo>
                  <a:lnTo>
                    <a:pt x="16329" y="16100"/>
                  </a:lnTo>
                  <a:lnTo>
                    <a:pt x="16432" y="16074"/>
                  </a:lnTo>
                  <a:lnTo>
                    <a:pt x="16457" y="16049"/>
                  </a:lnTo>
                  <a:lnTo>
                    <a:pt x="17760" y="15103"/>
                  </a:lnTo>
                  <a:lnTo>
                    <a:pt x="17837" y="15027"/>
                  </a:lnTo>
                  <a:lnTo>
                    <a:pt x="17837" y="14950"/>
                  </a:lnTo>
                  <a:lnTo>
                    <a:pt x="17837" y="14848"/>
                  </a:lnTo>
                  <a:lnTo>
                    <a:pt x="17760" y="14797"/>
                  </a:lnTo>
                  <a:lnTo>
                    <a:pt x="16457" y="13825"/>
                  </a:lnTo>
                  <a:lnTo>
                    <a:pt x="16432" y="13800"/>
                  </a:lnTo>
                  <a:lnTo>
                    <a:pt x="16329" y="13800"/>
                  </a:lnTo>
                  <a:lnTo>
                    <a:pt x="16227" y="13825"/>
                  </a:lnTo>
                  <a:lnTo>
                    <a:pt x="16176" y="13877"/>
                  </a:lnTo>
                  <a:lnTo>
                    <a:pt x="16151" y="13979"/>
                  </a:lnTo>
                  <a:lnTo>
                    <a:pt x="16151" y="14183"/>
                  </a:lnTo>
                  <a:lnTo>
                    <a:pt x="16125" y="14285"/>
                  </a:lnTo>
                  <a:lnTo>
                    <a:pt x="16048" y="14337"/>
                  </a:lnTo>
                  <a:lnTo>
                    <a:pt x="15997" y="14388"/>
                  </a:lnTo>
                  <a:lnTo>
                    <a:pt x="1712" y="14388"/>
                  </a:lnTo>
                  <a:lnTo>
                    <a:pt x="1712" y="1917"/>
                  </a:lnTo>
                  <a:lnTo>
                    <a:pt x="1712" y="1815"/>
                  </a:lnTo>
                  <a:lnTo>
                    <a:pt x="1763" y="1764"/>
                  </a:lnTo>
                  <a:lnTo>
                    <a:pt x="1840" y="1713"/>
                  </a:lnTo>
                  <a:lnTo>
                    <a:pt x="1917" y="1687"/>
                  </a:lnTo>
                  <a:lnTo>
                    <a:pt x="2172" y="1687"/>
                  </a:lnTo>
                  <a:lnTo>
                    <a:pt x="2223" y="1662"/>
                  </a:lnTo>
                  <a:lnTo>
                    <a:pt x="2274" y="1585"/>
                  </a:lnTo>
                  <a:lnTo>
                    <a:pt x="2300" y="1483"/>
                  </a:lnTo>
                  <a:lnTo>
                    <a:pt x="2300" y="1432"/>
                  </a:lnTo>
                  <a:lnTo>
                    <a:pt x="2274" y="1381"/>
                  </a:lnTo>
                  <a:lnTo>
                    <a:pt x="1303" y="77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rgbClr val="7a6ef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0" name="CustomShape 79"/>
            <p:cNvSpPr/>
            <p:nvPr/>
          </p:nvSpPr>
          <p:spPr>
            <a:xfrm>
              <a:off x="4816440" y="2321640"/>
              <a:ext cx="57600" cy="78840"/>
            </a:xfrm>
            <a:custGeom>
              <a:avLst/>
              <a:gdLst/>
              <a:ahLst/>
              <a:rect l="l" t="t" r="r" b="b"/>
              <a:pathLst>
                <a:path w="1714" h="2301">
                  <a:moveTo>
                    <a:pt x="205" y="1"/>
                  </a:moveTo>
                  <a:lnTo>
                    <a:pt x="103" y="26"/>
                  </a:lnTo>
                  <a:lnTo>
                    <a:pt x="52" y="78"/>
                  </a:lnTo>
                  <a:lnTo>
                    <a:pt x="27" y="180"/>
                  </a:lnTo>
                  <a:lnTo>
                    <a:pt x="27" y="384"/>
                  </a:lnTo>
                  <a:lnTo>
                    <a:pt x="1" y="461"/>
                  </a:lnTo>
                  <a:lnTo>
                    <a:pt x="103" y="410"/>
                  </a:lnTo>
                  <a:lnTo>
                    <a:pt x="205" y="410"/>
                  </a:lnTo>
                  <a:lnTo>
                    <a:pt x="282" y="435"/>
                  </a:lnTo>
                  <a:lnTo>
                    <a:pt x="1049" y="998"/>
                  </a:lnTo>
                  <a:lnTo>
                    <a:pt x="1125" y="1049"/>
                  </a:lnTo>
                  <a:lnTo>
                    <a:pt x="1125" y="1151"/>
                  </a:lnTo>
                  <a:lnTo>
                    <a:pt x="1125" y="1228"/>
                  </a:lnTo>
                  <a:lnTo>
                    <a:pt x="1049" y="1304"/>
                  </a:lnTo>
                  <a:lnTo>
                    <a:pt x="282" y="1841"/>
                  </a:lnTo>
                  <a:lnTo>
                    <a:pt x="205" y="1892"/>
                  </a:lnTo>
                  <a:lnTo>
                    <a:pt x="103" y="1866"/>
                  </a:lnTo>
                  <a:lnTo>
                    <a:pt x="1" y="1790"/>
                  </a:lnTo>
                  <a:lnTo>
                    <a:pt x="27" y="1917"/>
                  </a:lnTo>
                  <a:lnTo>
                    <a:pt x="27" y="2096"/>
                  </a:lnTo>
                  <a:lnTo>
                    <a:pt x="52" y="2199"/>
                  </a:lnTo>
                  <a:lnTo>
                    <a:pt x="129" y="2275"/>
                  </a:lnTo>
                  <a:lnTo>
                    <a:pt x="205" y="2301"/>
                  </a:lnTo>
                  <a:lnTo>
                    <a:pt x="308" y="2275"/>
                  </a:lnTo>
                  <a:lnTo>
                    <a:pt x="333" y="2250"/>
                  </a:lnTo>
                  <a:lnTo>
                    <a:pt x="1636" y="1304"/>
                  </a:lnTo>
                  <a:lnTo>
                    <a:pt x="1713" y="1228"/>
                  </a:lnTo>
                  <a:lnTo>
                    <a:pt x="1713" y="1151"/>
                  </a:lnTo>
                  <a:lnTo>
                    <a:pt x="1713" y="1049"/>
                  </a:lnTo>
                  <a:lnTo>
                    <a:pt x="1636" y="998"/>
                  </a:lnTo>
                  <a:lnTo>
                    <a:pt x="333" y="26"/>
                  </a:lnTo>
                  <a:lnTo>
                    <a:pt x="308" y="1"/>
                  </a:lnTo>
                  <a:close/>
                </a:path>
              </a:pathLst>
            </a:custGeom>
            <a:solidFill>
              <a:srgbClr val="7a6ef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1" name="CustomShape 80"/>
            <p:cNvSpPr/>
            <p:nvPr/>
          </p:nvSpPr>
          <p:spPr>
            <a:xfrm>
              <a:off x="4299120" y="1846080"/>
              <a:ext cx="48240" cy="495360"/>
            </a:xfrm>
            <a:custGeom>
              <a:avLst/>
              <a:gdLst/>
              <a:ahLst/>
              <a:rect l="l" t="t" r="r" b="b"/>
              <a:pathLst>
                <a:path w="1433" h="14388">
                  <a:moveTo>
                    <a:pt x="205" y="1"/>
                  </a:moveTo>
                  <a:lnTo>
                    <a:pt x="129" y="77"/>
                  </a:lnTo>
                  <a:lnTo>
                    <a:pt x="1" y="256"/>
                  </a:lnTo>
                  <a:lnTo>
                    <a:pt x="819" y="1381"/>
                  </a:lnTo>
                  <a:lnTo>
                    <a:pt x="844" y="1432"/>
                  </a:lnTo>
                  <a:lnTo>
                    <a:pt x="844" y="1483"/>
                  </a:lnTo>
                  <a:lnTo>
                    <a:pt x="819" y="1585"/>
                  </a:lnTo>
                  <a:lnTo>
                    <a:pt x="768" y="1662"/>
                  </a:lnTo>
                  <a:lnTo>
                    <a:pt x="716" y="1687"/>
                  </a:lnTo>
                  <a:lnTo>
                    <a:pt x="538" y="1687"/>
                  </a:lnTo>
                  <a:lnTo>
                    <a:pt x="410" y="1713"/>
                  </a:lnTo>
                  <a:lnTo>
                    <a:pt x="333" y="1764"/>
                  </a:lnTo>
                  <a:lnTo>
                    <a:pt x="282" y="1866"/>
                  </a:lnTo>
                  <a:lnTo>
                    <a:pt x="257" y="1968"/>
                  </a:lnTo>
                  <a:lnTo>
                    <a:pt x="231" y="14132"/>
                  </a:lnTo>
                  <a:lnTo>
                    <a:pt x="257" y="14234"/>
                  </a:lnTo>
                  <a:lnTo>
                    <a:pt x="308" y="14311"/>
                  </a:lnTo>
                  <a:lnTo>
                    <a:pt x="384" y="14362"/>
                  </a:lnTo>
                  <a:lnTo>
                    <a:pt x="486" y="14388"/>
                  </a:lnTo>
                  <a:lnTo>
                    <a:pt x="844" y="14388"/>
                  </a:lnTo>
                  <a:lnTo>
                    <a:pt x="844" y="1917"/>
                  </a:lnTo>
                  <a:lnTo>
                    <a:pt x="844" y="1815"/>
                  </a:lnTo>
                  <a:lnTo>
                    <a:pt x="895" y="1764"/>
                  </a:lnTo>
                  <a:lnTo>
                    <a:pt x="972" y="1713"/>
                  </a:lnTo>
                  <a:lnTo>
                    <a:pt x="1049" y="1687"/>
                  </a:lnTo>
                  <a:lnTo>
                    <a:pt x="1304" y="1687"/>
                  </a:lnTo>
                  <a:lnTo>
                    <a:pt x="1355" y="1662"/>
                  </a:lnTo>
                  <a:lnTo>
                    <a:pt x="1406" y="1585"/>
                  </a:lnTo>
                  <a:lnTo>
                    <a:pt x="1432" y="1483"/>
                  </a:lnTo>
                  <a:lnTo>
                    <a:pt x="1432" y="1432"/>
                  </a:lnTo>
                  <a:lnTo>
                    <a:pt x="1406" y="1381"/>
                  </a:lnTo>
                  <a:lnTo>
                    <a:pt x="435" y="77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7a6ef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182" name="Group 81"/>
          <p:cNvGrpSpPr/>
          <p:nvPr/>
        </p:nvGrpSpPr>
        <p:grpSpPr>
          <a:xfrm>
            <a:off x="6788160" y="1770480"/>
            <a:ext cx="496800" cy="662040"/>
            <a:chOff x="6788160" y="1770480"/>
            <a:chExt cx="496800" cy="662040"/>
          </a:xfrm>
        </p:grpSpPr>
        <p:sp>
          <p:nvSpPr>
            <p:cNvPr id="2183" name="CustomShape 82"/>
            <p:cNvSpPr/>
            <p:nvPr/>
          </p:nvSpPr>
          <p:spPr>
            <a:xfrm>
              <a:off x="6824520" y="1781280"/>
              <a:ext cx="423360" cy="640440"/>
            </a:xfrm>
            <a:custGeom>
              <a:avLst/>
              <a:gdLst/>
              <a:ahLst/>
              <a:rect l="l" t="t" r="r" b="b"/>
              <a:pathLst>
                <a:path w="11523" h="22560">
                  <a:moveTo>
                    <a:pt x="1" y="1"/>
                  </a:moveTo>
                  <a:lnTo>
                    <a:pt x="1" y="5719"/>
                  </a:lnTo>
                  <a:cubicBezTo>
                    <a:pt x="1" y="8326"/>
                    <a:pt x="1746" y="10597"/>
                    <a:pt x="4248" y="11291"/>
                  </a:cubicBezTo>
                  <a:cubicBezTo>
                    <a:pt x="1746" y="11964"/>
                    <a:pt x="1" y="14234"/>
                    <a:pt x="1" y="16841"/>
                  </a:cubicBezTo>
                  <a:lnTo>
                    <a:pt x="1" y="22560"/>
                  </a:lnTo>
                  <a:lnTo>
                    <a:pt x="11522" y="22560"/>
                  </a:lnTo>
                  <a:lnTo>
                    <a:pt x="11522" y="16841"/>
                  </a:lnTo>
                  <a:cubicBezTo>
                    <a:pt x="11522" y="14234"/>
                    <a:pt x="9798" y="11964"/>
                    <a:pt x="7296" y="11291"/>
                  </a:cubicBezTo>
                  <a:cubicBezTo>
                    <a:pt x="9798" y="10597"/>
                    <a:pt x="11522" y="8326"/>
                    <a:pt x="11522" y="5719"/>
                  </a:cubicBezTo>
                  <a:lnTo>
                    <a:pt x="11522" y="1"/>
                  </a:lnTo>
                  <a:close/>
                </a:path>
              </a:pathLst>
            </a:custGeom>
            <a:solidFill>
              <a:srgbClr val="dbe2e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4" name="CustomShape 83"/>
            <p:cNvSpPr/>
            <p:nvPr/>
          </p:nvSpPr>
          <p:spPr>
            <a:xfrm>
              <a:off x="7075080" y="1781280"/>
              <a:ext cx="186840" cy="640440"/>
            </a:xfrm>
            <a:custGeom>
              <a:avLst/>
              <a:gdLst/>
              <a:ahLst/>
              <a:rect l="l" t="t" r="r" b="b"/>
              <a:pathLst>
                <a:path w="5089" h="22560">
                  <a:moveTo>
                    <a:pt x="4332" y="1"/>
                  </a:moveTo>
                  <a:lnTo>
                    <a:pt x="4332" y="5719"/>
                  </a:lnTo>
                  <a:cubicBezTo>
                    <a:pt x="4311" y="8137"/>
                    <a:pt x="2713" y="10261"/>
                    <a:pt x="379" y="10912"/>
                  </a:cubicBezTo>
                  <a:cubicBezTo>
                    <a:pt x="1" y="11018"/>
                    <a:pt x="1" y="11543"/>
                    <a:pt x="379" y="11648"/>
                  </a:cubicBezTo>
                  <a:cubicBezTo>
                    <a:pt x="2713" y="12300"/>
                    <a:pt x="4311" y="14423"/>
                    <a:pt x="4332" y="16841"/>
                  </a:cubicBezTo>
                  <a:lnTo>
                    <a:pt x="4332" y="22560"/>
                  </a:lnTo>
                  <a:lnTo>
                    <a:pt x="5068" y="22560"/>
                  </a:lnTo>
                  <a:lnTo>
                    <a:pt x="5068" y="16841"/>
                  </a:lnTo>
                  <a:cubicBezTo>
                    <a:pt x="5068" y="14465"/>
                    <a:pt x="3701" y="12300"/>
                    <a:pt x="1557" y="11291"/>
                  </a:cubicBezTo>
                  <a:cubicBezTo>
                    <a:pt x="3701" y="10261"/>
                    <a:pt x="5089" y="8116"/>
                    <a:pt x="5089" y="5719"/>
                  </a:cubicBezTo>
                  <a:lnTo>
                    <a:pt x="5089" y="1"/>
                  </a:lnTo>
                  <a:close/>
                </a:path>
              </a:pathLst>
            </a:custGeom>
            <a:solidFill>
              <a:srgbClr val="fcfdf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5" name="CustomShape 84"/>
            <p:cNvSpPr/>
            <p:nvPr/>
          </p:nvSpPr>
          <p:spPr>
            <a:xfrm>
              <a:off x="6810480" y="1781280"/>
              <a:ext cx="186840" cy="640440"/>
            </a:xfrm>
            <a:custGeom>
              <a:avLst/>
              <a:gdLst/>
              <a:ahLst/>
              <a:rect l="l" t="t" r="r" b="b"/>
              <a:pathLst>
                <a:path w="5089" h="22560">
                  <a:moveTo>
                    <a:pt x="0" y="1"/>
                  </a:moveTo>
                  <a:lnTo>
                    <a:pt x="0" y="5719"/>
                  </a:lnTo>
                  <a:cubicBezTo>
                    <a:pt x="21" y="8095"/>
                    <a:pt x="1388" y="10261"/>
                    <a:pt x="3533" y="11291"/>
                  </a:cubicBezTo>
                  <a:cubicBezTo>
                    <a:pt x="1388" y="12300"/>
                    <a:pt x="21" y="14465"/>
                    <a:pt x="0" y="16841"/>
                  </a:cubicBezTo>
                  <a:lnTo>
                    <a:pt x="0" y="22560"/>
                  </a:lnTo>
                  <a:lnTo>
                    <a:pt x="757" y="22560"/>
                  </a:lnTo>
                  <a:lnTo>
                    <a:pt x="757" y="16841"/>
                  </a:lnTo>
                  <a:cubicBezTo>
                    <a:pt x="757" y="14402"/>
                    <a:pt x="2376" y="12279"/>
                    <a:pt x="4710" y="11648"/>
                  </a:cubicBezTo>
                  <a:cubicBezTo>
                    <a:pt x="5088" y="11543"/>
                    <a:pt x="5088" y="11018"/>
                    <a:pt x="4710" y="10912"/>
                  </a:cubicBezTo>
                  <a:cubicBezTo>
                    <a:pt x="2376" y="10282"/>
                    <a:pt x="757" y="8158"/>
                    <a:pt x="757" y="5719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fcfdf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6" name="CustomShape 85"/>
            <p:cNvSpPr/>
            <p:nvPr/>
          </p:nvSpPr>
          <p:spPr>
            <a:xfrm>
              <a:off x="6788160" y="2411280"/>
              <a:ext cx="496800" cy="21240"/>
            </a:xfrm>
            <a:custGeom>
              <a:avLst/>
              <a:gdLst/>
              <a:ahLst/>
              <a:rect l="l" t="t" r="r" b="b"/>
              <a:pathLst>
                <a:path w="13520" h="758">
                  <a:moveTo>
                    <a:pt x="484" y="0"/>
                  </a:moveTo>
                  <a:cubicBezTo>
                    <a:pt x="1" y="0"/>
                    <a:pt x="1" y="757"/>
                    <a:pt x="484" y="757"/>
                  </a:cubicBezTo>
                  <a:lnTo>
                    <a:pt x="13015" y="757"/>
                  </a:lnTo>
                  <a:cubicBezTo>
                    <a:pt x="13519" y="757"/>
                    <a:pt x="13519" y="0"/>
                    <a:pt x="13015" y="0"/>
                  </a:cubicBezTo>
                  <a:close/>
                </a:path>
              </a:pathLst>
            </a:custGeom>
            <a:solidFill>
              <a:srgbClr val="e5ebe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7" name="CustomShape 86"/>
            <p:cNvSpPr/>
            <p:nvPr/>
          </p:nvSpPr>
          <p:spPr>
            <a:xfrm>
              <a:off x="6788160" y="1770480"/>
              <a:ext cx="496800" cy="21240"/>
            </a:xfrm>
            <a:custGeom>
              <a:avLst/>
              <a:gdLst/>
              <a:ahLst/>
              <a:rect l="l" t="t" r="r" b="b"/>
              <a:pathLst>
                <a:path w="13520" h="758">
                  <a:moveTo>
                    <a:pt x="484" y="0"/>
                  </a:moveTo>
                  <a:cubicBezTo>
                    <a:pt x="1" y="0"/>
                    <a:pt x="1" y="757"/>
                    <a:pt x="484" y="757"/>
                  </a:cubicBezTo>
                  <a:lnTo>
                    <a:pt x="13015" y="757"/>
                  </a:lnTo>
                  <a:cubicBezTo>
                    <a:pt x="13519" y="757"/>
                    <a:pt x="13519" y="0"/>
                    <a:pt x="13015" y="0"/>
                  </a:cubicBezTo>
                  <a:close/>
                </a:path>
              </a:pathLst>
            </a:custGeom>
            <a:solidFill>
              <a:srgbClr val="e5ebe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8" name="CustomShape 87"/>
            <p:cNvSpPr/>
            <p:nvPr/>
          </p:nvSpPr>
          <p:spPr>
            <a:xfrm>
              <a:off x="6880320" y="1979640"/>
              <a:ext cx="312840" cy="399960"/>
            </a:xfrm>
            <a:custGeom>
              <a:avLst/>
              <a:gdLst/>
              <a:ahLst/>
              <a:rect l="l" t="t" r="r" b="b"/>
              <a:pathLst>
                <a:path w="8516" h="14088">
                  <a:moveTo>
                    <a:pt x="190" y="1"/>
                  </a:moveTo>
                  <a:cubicBezTo>
                    <a:pt x="610" y="1388"/>
                    <a:pt x="1725" y="2482"/>
                    <a:pt x="3133" y="2860"/>
                  </a:cubicBezTo>
                  <a:cubicBezTo>
                    <a:pt x="3365" y="2923"/>
                    <a:pt x="3617" y="2965"/>
                    <a:pt x="3869" y="2986"/>
                  </a:cubicBezTo>
                  <a:lnTo>
                    <a:pt x="3869" y="7927"/>
                  </a:lnTo>
                  <a:cubicBezTo>
                    <a:pt x="1683" y="8116"/>
                    <a:pt x="1" y="9966"/>
                    <a:pt x="1" y="12153"/>
                  </a:cubicBezTo>
                  <a:lnTo>
                    <a:pt x="1" y="14087"/>
                  </a:lnTo>
                  <a:lnTo>
                    <a:pt x="8515" y="14087"/>
                  </a:lnTo>
                  <a:lnTo>
                    <a:pt x="8515" y="12174"/>
                  </a:lnTo>
                  <a:cubicBezTo>
                    <a:pt x="8515" y="9966"/>
                    <a:pt x="6834" y="8116"/>
                    <a:pt x="4626" y="7927"/>
                  </a:cubicBezTo>
                  <a:lnTo>
                    <a:pt x="4626" y="2986"/>
                  </a:lnTo>
                  <a:cubicBezTo>
                    <a:pt x="4878" y="2965"/>
                    <a:pt x="5131" y="2923"/>
                    <a:pt x="5383" y="2860"/>
                  </a:cubicBezTo>
                  <a:cubicBezTo>
                    <a:pt x="6770" y="2461"/>
                    <a:pt x="7885" y="1388"/>
                    <a:pt x="8305" y="1"/>
                  </a:cubicBezTo>
                  <a:close/>
                </a:path>
              </a:pathLst>
            </a:custGeom>
            <a:solidFill>
              <a:srgbClr val="6881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CustomShape 1"/>
          <p:cNvSpPr/>
          <p:nvPr/>
        </p:nvSpPr>
        <p:spPr>
          <a:xfrm>
            <a:off x="1490400" y="2736360"/>
            <a:ext cx="546120" cy="66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0" name="CustomShape 2"/>
          <p:cNvSpPr/>
          <p:nvPr/>
        </p:nvSpPr>
        <p:spPr>
          <a:xfrm>
            <a:off x="4298400" y="1310760"/>
            <a:ext cx="546120" cy="66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1" name="CustomShape 3"/>
          <p:cNvSpPr/>
          <p:nvPr/>
        </p:nvSpPr>
        <p:spPr>
          <a:xfrm>
            <a:off x="7107120" y="2625840"/>
            <a:ext cx="546120" cy="66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192" name="Group 4"/>
          <p:cNvGrpSpPr/>
          <p:nvPr/>
        </p:nvGrpSpPr>
        <p:grpSpPr>
          <a:xfrm>
            <a:off x="1765080" y="379080"/>
            <a:ext cx="5613480" cy="777960"/>
            <a:chOff x="1765080" y="379080"/>
            <a:chExt cx="5613480" cy="777960"/>
          </a:xfrm>
        </p:grpSpPr>
        <p:sp>
          <p:nvSpPr>
            <p:cNvPr id="2193" name="CustomShape 5"/>
            <p:cNvSpPr/>
            <p:nvPr/>
          </p:nvSpPr>
          <p:spPr>
            <a:xfrm>
              <a:off x="1833120" y="469440"/>
              <a:ext cx="5476320" cy="604800"/>
            </a:xfrm>
            <a:custGeom>
              <a:avLst/>
              <a:gdLst/>
              <a:ahLst/>
              <a:rect l="l" t="t" r="r" b="b"/>
              <a:pathLst>
                <a:path w="277520" h="34573">
                  <a:moveTo>
                    <a:pt x="1" y="1"/>
                  </a:moveTo>
                  <a:lnTo>
                    <a:pt x="1" y="34573"/>
                  </a:lnTo>
                  <a:lnTo>
                    <a:pt x="277519" y="34573"/>
                  </a:lnTo>
                  <a:lnTo>
                    <a:pt x="2775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algn="bl" dir="4206196" dist="142804" rotWithShape="0">
                <a:srgbClr val="000000">
                  <a:alpha val="41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194" name="CustomShape 6"/>
            <p:cNvSpPr/>
            <p:nvPr/>
          </p:nvSpPr>
          <p:spPr>
            <a:xfrm>
              <a:off x="1765080" y="379080"/>
              <a:ext cx="5610240" cy="90360"/>
            </a:xfrm>
            <a:custGeom>
              <a:avLst/>
              <a:gdLst/>
              <a:ahLst/>
              <a:rect l="l" t="t" r="r" b="b"/>
              <a:pathLst>
                <a:path w="285750" h="5174">
                  <a:moveTo>
                    <a:pt x="4469" y="5174"/>
                  </a:moveTo>
                  <a:lnTo>
                    <a:pt x="0" y="0"/>
                  </a:lnTo>
                  <a:lnTo>
                    <a:pt x="285750" y="0"/>
                  </a:lnTo>
                  <a:lnTo>
                    <a:pt x="281987" y="5174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95" name="CustomShape 7"/>
            <p:cNvSpPr/>
            <p:nvPr/>
          </p:nvSpPr>
          <p:spPr>
            <a:xfrm>
              <a:off x="1765080" y="379080"/>
              <a:ext cx="77760" cy="773640"/>
            </a:xfrm>
            <a:custGeom>
              <a:avLst/>
              <a:gdLst/>
              <a:ahLst/>
              <a:rect l="l" t="t" r="r" b="b"/>
              <a:pathLst>
                <a:path w="4469" h="44214">
                  <a:moveTo>
                    <a:pt x="0" y="0"/>
                  </a:moveTo>
                  <a:lnTo>
                    <a:pt x="0" y="44214"/>
                  </a:lnTo>
                  <a:lnTo>
                    <a:pt x="4469" y="39746"/>
                  </a:lnTo>
                  <a:lnTo>
                    <a:pt x="4469" y="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96" name="CustomShape 8"/>
            <p:cNvSpPr/>
            <p:nvPr/>
          </p:nvSpPr>
          <p:spPr>
            <a:xfrm>
              <a:off x="7310160" y="379080"/>
              <a:ext cx="65520" cy="773640"/>
            </a:xfrm>
            <a:custGeom>
              <a:avLst/>
              <a:gdLst/>
              <a:ahLst/>
              <a:rect l="l" t="t" r="r" b="b"/>
              <a:pathLst>
                <a:path w="3763" h="44214">
                  <a:moveTo>
                    <a:pt x="3763" y="0"/>
                  </a:moveTo>
                  <a:lnTo>
                    <a:pt x="0" y="5174"/>
                  </a:lnTo>
                  <a:lnTo>
                    <a:pt x="0" y="39746"/>
                  </a:lnTo>
                  <a:lnTo>
                    <a:pt x="3763" y="44214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97" name="CustomShape 9"/>
            <p:cNvSpPr/>
            <p:nvPr/>
          </p:nvSpPr>
          <p:spPr>
            <a:xfrm>
              <a:off x="1765080" y="1075680"/>
              <a:ext cx="5613480" cy="81360"/>
            </a:xfrm>
            <a:custGeom>
              <a:avLst/>
              <a:gdLst/>
              <a:ahLst/>
              <a:rect l="l" t="t" r="r" b="b"/>
              <a:pathLst>
                <a:path w="224515" h="3268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36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98" name="CustomShape 10"/>
            <p:cNvSpPr/>
            <p:nvPr/>
          </p:nvSpPr>
          <p:spPr>
            <a:xfrm flipH="1" rot="10800000">
              <a:off x="1764720" y="379440"/>
              <a:ext cx="5613480" cy="96120"/>
            </a:xfrm>
            <a:custGeom>
              <a:avLst/>
              <a:gdLst/>
              <a:ahLst/>
              <a:rect l="l" t="t" r="r" b="b"/>
              <a:pathLst>
                <a:path w="224515" h="3268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36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199" name="TextShape 11"/>
          <p:cNvSpPr txBox="1"/>
          <p:nvPr/>
        </p:nvSpPr>
        <p:spPr>
          <a:xfrm>
            <a:off x="720000" y="539640"/>
            <a:ext cx="7703640" cy="4568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Fjalla One"/>
                <a:ea typeface="Fjalla One"/>
              </a:rPr>
              <a:t>FEATURES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0" name="CustomShape 12"/>
          <p:cNvSpPr/>
          <p:nvPr/>
        </p:nvSpPr>
        <p:spPr>
          <a:xfrm>
            <a:off x="712080" y="3831120"/>
            <a:ext cx="227304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382d4b"/>
                </a:solidFill>
                <a:latin typeface="Chivo"/>
                <a:ea typeface="Chivo"/>
              </a:rPr>
              <a:t>Such as FLOWCHART MAKER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01" name="CustomShape 13"/>
          <p:cNvSpPr/>
          <p:nvPr/>
        </p:nvSpPr>
        <p:spPr>
          <a:xfrm>
            <a:off x="3520440" y="2412000"/>
            <a:ext cx="210276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382d4b"/>
                </a:solidFill>
                <a:latin typeface="Chivo"/>
                <a:ea typeface="Chivo"/>
              </a:rPr>
              <a:t>Everyone nowadays uses websites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02" name="CustomShape 14"/>
          <p:cNvSpPr/>
          <p:nvPr/>
        </p:nvSpPr>
        <p:spPr>
          <a:xfrm>
            <a:off x="6328800" y="3831120"/>
            <a:ext cx="210276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382d4b"/>
                </a:solidFill>
                <a:latin typeface="Chivo"/>
                <a:ea typeface="Chivo"/>
              </a:rPr>
              <a:t>Everyone knows how to deal with websites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03" name="CustomShape 15"/>
          <p:cNvSpPr/>
          <p:nvPr/>
        </p:nvSpPr>
        <p:spPr>
          <a:xfrm>
            <a:off x="483480" y="3476160"/>
            <a:ext cx="2534400" cy="36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382d4b"/>
                </a:solidFill>
                <a:latin typeface="Fjalla One"/>
                <a:ea typeface="Fjalla One"/>
              </a:rPr>
              <a:t>HOST MORE FEATURES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204" name="CustomShape 16"/>
          <p:cNvSpPr/>
          <p:nvPr/>
        </p:nvSpPr>
        <p:spPr>
          <a:xfrm>
            <a:off x="3368160" y="2052000"/>
            <a:ext cx="2450880" cy="36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382d4b"/>
                </a:solidFill>
                <a:latin typeface="Fjalla One"/>
                <a:ea typeface="Fjalla One"/>
              </a:rPr>
              <a:t>LARGER AUDIENCE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205" name="CustomShape 17"/>
          <p:cNvSpPr/>
          <p:nvPr/>
        </p:nvSpPr>
        <p:spPr>
          <a:xfrm>
            <a:off x="6328800" y="3476160"/>
            <a:ext cx="2102760" cy="36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382d4b"/>
                </a:solidFill>
                <a:latin typeface="Fjalla One"/>
                <a:ea typeface="Fjalla One"/>
              </a:rPr>
              <a:t>Better UX</a:t>
            </a:r>
            <a:endParaRPr b="0" lang="en-US" sz="2200" spc="-1" strike="noStrike">
              <a:latin typeface="Arial"/>
            </a:endParaRPr>
          </a:p>
        </p:txBody>
      </p:sp>
      <p:grpSp>
        <p:nvGrpSpPr>
          <p:cNvPr id="2206" name="Group 18"/>
          <p:cNvGrpSpPr/>
          <p:nvPr/>
        </p:nvGrpSpPr>
        <p:grpSpPr>
          <a:xfrm>
            <a:off x="4284720" y="1310760"/>
            <a:ext cx="573480" cy="664920"/>
            <a:chOff x="4284720" y="1310760"/>
            <a:chExt cx="573480" cy="664920"/>
          </a:xfrm>
        </p:grpSpPr>
        <p:sp>
          <p:nvSpPr>
            <p:cNvPr id="2207" name="CustomShape 19"/>
            <p:cNvSpPr/>
            <p:nvPr/>
          </p:nvSpPr>
          <p:spPr>
            <a:xfrm>
              <a:off x="4284720" y="1310760"/>
              <a:ext cx="573480" cy="664920"/>
            </a:xfrm>
            <a:custGeom>
              <a:avLst/>
              <a:gdLst/>
              <a:ahLst/>
              <a:rect l="l" t="t" r="r" b="b"/>
              <a:pathLst>
                <a:path w="26211" h="30366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algn="bl" dir="2384983" dist="47291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208" name="CustomShape 20"/>
            <p:cNvSpPr/>
            <p:nvPr/>
          </p:nvSpPr>
          <p:spPr>
            <a:xfrm>
              <a:off x="4312800" y="1336680"/>
              <a:ext cx="526680" cy="60408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9" name="CustomShape 21"/>
            <p:cNvSpPr/>
            <p:nvPr/>
          </p:nvSpPr>
          <p:spPr>
            <a:xfrm>
              <a:off x="4312800" y="1336680"/>
              <a:ext cx="526680" cy="60408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0" name="CustomShape 22"/>
            <p:cNvSpPr/>
            <p:nvPr/>
          </p:nvSpPr>
          <p:spPr>
            <a:xfrm>
              <a:off x="4340880" y="1941120"/>
              <a:ext cx="477720" cy="2052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1" name="CustomShape 23"/>
            <p:cNvSpPr/>
            <p:nvPr/>
          </p:nvSpPr>
          <p:spPr>
            <a:xfrm>
              <a:off x="4340880" y="1941120"/>
              <a:ext cx="477720" cy="2052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2" name="CustomShape 24"/>
            <p:cNvSpPr/>
            <p:nvPr/>
          </p:nvSpPr>
          <p:spPr>
            <a:xfrm>
              <a:off x="4312800" y="1336680"/>
              <a:ext cx="526680" cy="4392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3" name="CustomShape 25"/>
            <p:cNvSpPr/>
            <p:nvPr/>
          </p:nvSpPr>
          <p:spPr>
            <a:xfrm>
              <a:off x="4312800" y="1336680"/>
              <a:ext cx="526680" cy="4392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214" name="Group 26"/>
          <p:cNvGrpSpPr/>
          <p:nvPr/>
        </p:nvGrpSpPr>
        <p:grpSpPr>
          <a:xfrm>
            <a:off x="1476720" y="2736360"/>
            <a:ext cx="573480" cy="664920"/>
            <a:chOff x="1476720" y="2736360"/>
            <a:chExt cx="573480" cy="664920"/>
          </a:xfrm>
        </p:grpSpPr>
        <p:sp>
          <p:nvSpPr>
            <p:cNvPr id="2215" name="CustomShape 27"/>
            <p:cNvSpPr/>
            <p:nvPr/>
          </p:nvSpPr>
          <p:spPr>
            <a:xfrm>
              <a:off x="1476720" y="2736360"/>
              <a:ext cx="573480" cy="664920"/>
            </a:xfrm>
            <a:custGeom>
              <a:avLst/>
              <a:gdLst/>
              <a:ahLst/>
              <a:rect l="l" t="t" r="r" b="b"/>
              <a:pathLst>
                <a:path w="26211" h="30366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algn="bl" dir="2384983" dist="47291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216" name="CustomShape 28"/>
            <p:cNvSpPr/>
            <p:nvPr/>
          </p:nvSpPr>
          <p:spPr>
            <a:xfrm>
              <a:off x="1504800" y="2762280"/>
              <a:ext cx="526680" cy="60408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7" name="CustomShape 29"/>
            <p:cNvSpPr/>
            <p:nvPr/>
          </p:nvSpPr>
          <p:spPr>
            <a:xfrm>
              <a:off x="1504800" y="2762280"/>
              <a:ext cx="526680" cy="60408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8" name="CustomShape 30"/>
            <p:cNvSpPr/>
            <p:nvPr/>
          </p:nvSpPr>
          <p:spPr>
            <a:xfrm>
              <a:off x="1532880" y="3366720"/>
              <a:ext cx="477720" cy="2052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9" name="CustomShape 31"/>
            <p:cNvSpPr/>
            <p:nvPr/>
          </p:nvSpPr>
          <p:spPr>
            <a:xfrm>
              <a:off x="1532880" y="3366720"/>
              <a:ext cx="477720" cy="2052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0" name="CustomShape 32"/>
            <p:cNvSpPr/>
            <p:nvPr/>
          </p:nvSpPr>
          <p:spPr>
            <a:xfrm>
              <a:off x="1504800" y="2762280"/>
              <a:ext cx="526680" cy="4392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1" name="CustomShape 33"/>
            <p:cNvSpPr/>
            <p:nvPr/>
          </p:nvSpPr>
          <p:spPr>
            <a:xfrm>
              <a:off x="1504800" y="2762280"/>
              <a:ext cx="526680" cy="4392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222" name="Group 34"/>
          <p:cNvGrpSpPr/>
          <p:nvPr/>
        </p:nvGrpSpPr>
        <p:grpSpPr>
          <a:xfrm>
            <a:off x="7093440" y="2626200"/>
            <a:ext cx="573480" cy="664920"/>
            <a:chOff x="7093440" y="2626200"/>
            <a:chExt cx="573480" cy="664920"/>
          </a:xfrm>
        </p:grpSpPr>
        <p:sp>
          <p:nvSpPr>
            <p:cNvPr id="2223" name="CustomShape 35"/>
            <p:cNvSpPr/>
            <p:nvPr/>
          </p:nvSpPr>
          <p:spPr>
            <a:xfrm>
              <a:off x="7093440" y="2626200"/>
              <a:ext cx="573480" cy="664920"/>
            </a:xfrm>
            <a:custGeom>
              <a:avLst/>
              <a:gdLst/>
              <a:ahLst/>
              <a:rect l="l" t="t" r="r" b="b"/>
              <a:pathLst>
                <a:path w="26211" h="30366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algn="bl" dir="2384983" dist="47291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224" name="CustomShape 36"/>
            <p:cNvSpPr/>
            <p:nvPr/>
          </p:nvSpPr>
          <p:spPr>
            <a:xfrm>
              <a:off x="7121520" y="2651760"/>
              <a:ext cx="526680" cy="60408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5" name="CustomShape 37"/>
            <p:cNvSpPr/>
            <p:nvPr/>
          </p:nvSpPr>
          <p:spPr>
            <a:xfrm>
              <a:off x="7121520" y="2651760"/>
              <a:ext cx="526680" cy="60408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6" name="CustomShape 38"/>
            <p:cNvSpPr/>
            <p:nvPr/>
          </p:nvSpPr>
          <p:spPr>
            <a:xfrm>
              <a:off x="7149240" y="3256200"/>
              <a:ext cx="477720" cy="2052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7" name="CustomShape 39"/>
            <p:cNvSpPr/>
            <p:nvPr/>
          </p:nvSpPr>
          <p:spPr>
            <a:xfrm>
              <a:off x="7149240" y="3256200"/>
              <a:ext cx="477720" cy="2052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8" name="CustomShape 40"/>
            <p:cNvSpPr/>
            <p:nvPr/>
          </p:nvSpPr>
          <p:spPr>
            <a:xfrm>
              <a:off x="7121520" y="2651760"/>
              <a:ext cx="526680" cy="4392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9" name="CustomShape 41"/>
            <p:cNvSpPr/>
            <p:nvPr/>
          </p:nvSpPr>
          <p:spPr>
            <a:xfrm>
              <a:off x="7121520" y="2651760"/>
              <a:ext cx="526680" cy="4392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30" name="CustomShape 42"/>
          <p:cNvSpPr/>
          <p:nvPr/>
        </p:nvSpPr>
        <p:spPr>
          <a:xfrm rot="16200000">
            <a:off x="2484360" y="922680"/>
            <a:ext cx="1092600" cy="2534400"/>
          </a:xfrm>
          <a:prstGeom prst="bentConnector2">
            <a:avLst/>
          </a:prstGeom>
          <a:noFill/>
          <a:ln w="1908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1" name="CustomShape 43"/>
          <p:cNvSpPr/>
          <p:nvPr/>
        </p:nvSpPr>
        <p:spPr>
          <a:xfrm flipH="1" rot="5400000">
            <a:off x="5621400" y="866880"/>
            <a:ext cx="982080" cy="2535120"/>
          </a:xfrm>
          <a:prstGeom prst="bentConnector2">
            <a:avLst/>
          </a:prstGeom>
          <a:noFill/>
          <a:ln w="1908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232" name="Group 44"/>
          <p:cNvGrpSpPr/>
          <p:nvPr/>
        </p:nvGrpSpPr>
        <p:grpSpPr>
          <a:xfrm>
            <a:off x="4382640" y="1420200"/>
            <a:ext cx="378000" cy="446400"/>
            <a:chOff x="4382640" y="1420200"/>
            <a:chExt cx="378000" cy="446400"/>
          </a:xfrm>
        </p:grpSpPr>
        <p:sp>
          <p:nvSpPr>
            <p:cNvPr id="2233" name="CustomShape 45"/>
            <p:cNvSpPr/>
            <p:nvPr/>
          </p:nvSpPr>
          <p:spPr>
            <a:xfrm>
              <a:off x="4455360" y="1475280"/>
              <a:ext cx="68040" cy="199080"/>
            </a:xfrm>
            <a:custGeom>
              <a:avLst/>
              <a:gdLst/>
              <a:ahLst/>
              <a:rect l="l" t="t" r="r" b="b"/>
              <a:pathLst>
                <a:path w="2735" h="7974">
                  <a:moveTo>
                    <a:pt x="0" y="0"/>
                  </a:moveTo>
                  <a:lnTo>
                    <a:pt x="0" y="7590"/>
                  </a:lnTo>
                  <a:lnTo>
                    <a:pt x="0" y="7666"/>
                  </a:lnTo>
                  <a:lnTo>
                    <a:pt x="26" y="7743"/>
                  </a:lnTo>
                  <a:lnTo>
                    <a:pt x="51" y="7820"/>
                  </a:lnTo>
                  <a:lnTo>
                    <a:pt x="103" y="7871"/>
                  </a:lnTo>
                  <a:lnTo>
                    <a:pt x="179" y="7922"/>
                  </a:lnTo>
                  <a:lnTo>
                    <a:pt x="256" y="7948"/>
                  </a:lnTo>
                  <a:lnTo>
                    <a:pt x="333" y="7973"/>
                  </a:lnTo>
                  <a:lnTo>
                    <a:pt x="665" y="7973"/>
                  </a:lnTo>
                  <a:lnTo>
                    <a:pt x="869" y="7922"/>
                  </a:lnTo>
                  <a:lnTo>
                    <a:pt x="1099" y="7871"/>
                  </a:lnTo>
                  <a:lnTo>
                    <a:pt x="1304" y="7794"/>
                  </a:lnTo>
                  <a:lnTo>
                    <a:pt x="1483" y="7692"/>
                  </a:lnTo>
                  <a:lnTo>
                    <a:pt x="1661" y="7590"/>
                  </a:lnTo>
                  <a:lnTo>
                    <a:pt x="1840" y="7462"/>
                  </a:lnTo>
                  <a:lnTo>
                    <a:pt x="1994" y="7309"/>
                  </a:lnTo>
                  <a:lnTo>
                    <a:pt x="2147" y="7155"/>
                  </a:lnTo>
                  <a:lnTo>
                    <a:pt x="2275" y="6977"/>
                  </a:lnTo>
                  <a:lnTo>
                    <a:pt x="2402" y="6823"/>
                  </a:lnTo>
                  <a:lnTo>
                    <a:pt x="2505" y="6619"/>
                  </a:lnTo>
                  <a:lnTo>
                    <a:pt x="2581" y="6414"/>
                  </a:lnTo>
                  <a:lnTo>
                    <a:pt x="2658" y="6210"/>
                  </a:lnTo>
                  <a:lnTo>
                    <a:pt x="2709" y="6005"/>
                  </a:lnTo>
                  <a:lnTo>
                    <a:pt x="2735" y="5775"/>
                  </a:lnTo>
                  <a:lnTo>
                    <a:pt x="2735" y="5545"/>
                  </a:lnTo>
                  <a:lnTo>
                    <a:pt x="2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4" name="CustomShape 46"/>
            <p:cNvSpPr/>
            <p:nvPr/>
          </p:nvSpPr>
          <p:spPr>
            <a:xfrm>
              <a:off x="4483080" y="1484640"/>
              <a:ext cx="181800" cy="381600"/>
            </a:xfrm>
            <a:custGeom>
              <a:avLst/>
              <a:gdLst/>
              <a:ahLst/>
              <a:rect l="l" t="t" r="r" b="b"/>
              <a:pathLst>
                <a:path w="7284" h="15282">
                  <a:moveTo>
                    <a:pt x="0" y="0"/>
                  </a:moveTo>
                  <a:lnTo>
                    <a:pt x="0" y="6159"/>
                  </a:lnTo>
                  <a:lnTo>
                    <a:pt x="0" y="6389"/>
                  </a:lnTo>
                  <a:lnTo>
                    <a:pt x="51" y="6645"/>
                  </a:lnTo>
                  <a:lnTo>
                    <a:pt x="102" y="6875"/>
                  </a:lnTo>
                  <a:lnTo>
                    <a:pt x="179" y="7105"/>
                  </a:lnTo>
                  <a:lnTo>
                    <a:pt x="281" y="7309"/>
                  </a:lnTo>
                  <a:lnTo>
                    <a:pt x="409" y="7513"/>
                  </a:lnTo>
                  <a:lnTo>
                    <a:pt x="537" y="7692"/>
                  </a:lnTo>
                  <a:lnTo>
                    <a:pt x="716" y="7871"/>
                  </a:lnTo>
                  <a:lnTo>
                    <a:pt x="869" y="8025"/>
                  </a:lnTo>
                  <a:lnTo>
                    <a:pt x="1073" y="8178"/>
                  </a:lnTo>
                  <a:lnTo>
                    <a:pt x="1278" y="8280"/>
                  </a:lnTo>
                  <a:lnTo>
                    <a:pt x="1482" y="8382"/>
                  </a:lnTo>
                  <a:lnTo>
                    <a:pt x="1712" y="8485"/>
                  </a:lnTo>
                  <a:lnTo>
                    <a:pt x="1942" y="8536"/>
                  </a:lnTo>
                  <a:lnTo>
                    <a:pt x="2172" y="8587"/>
                  </a:lnTo>
                  <a:lnTo>
                    <a:pt x="3220" y="8587"/>
                  </a:lnTo>
                  <a:lnTo>
                    <a:pt x="3118" y="9123"/>
                  </a:lnTo>
                  <a:lnTo>
                    <a:pt x="3016" y="9788"/>
                  </a:lnTo>
                  <a:lnTo>
                    <a:pt x="1278" y="15282"/>
                  </a:lnTo>
                  <a:lnTo>
                    <a:pt x="6542" y="15282"/>
                  </a:lnTo>
                  <a:lnTo>
                    <a:pt x="7283" y="9788"/>
                  </a:lnTo>
                  <a:lnTo>
                    <a:pt x="7283" y="0"/>
                  </a:lnTo>
                  <a:close/>
                </a:path>
              </a:pathLst>
            </a:custGeom>
            <a:solidFill>
              <a:srgbClr val="f9dec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5" name="CustomShape 47"/>
            <p:cNvSpPr/>
            <p:nvPr/>
          </p:nvSpPr>
          <p:spPr>
            <a:xfrm>
              <a:off x="4455360" y="1420200"/>
              <a:ext cx="263520" cy="253800"/>
            </a:xfrm>
            <a:custGeom>
              <a:avLst/>
              <a:gdLst/>
              <a:ahLst/>
              <a:rect l="l" t="t" r="r" b="b"/>
              <a:pathLst>
                <a:path w="10555" h="10172">
                  <a:moveTo>
                    <a:pt x="2172" y="1"/>
                  </a:moveTo>
                  <a:lnTo>
                    <a:pt x="1968" y="26"/>
                  </a:lnTo>
                  <a:lnTo>
                    <a:pt x="1738" y="52"/>
                  </a:lnTo>
                  <a:lnTo>
                    <a:pt x="1534" y="103"/>
                  </a:lnTo>
                  <a:lnTo>
                    <a:pt x="1329" y="179"/>
                  </a:lnTo>
                  <a:lnTo>
                    <a:pt x="1125" y="282"/>
                  </a:lnTo>
                  <a:lnTo>
                    <a:pt x="946" y="384"/>
                  </a:lnTo>
                  <a:lnTo>
                    <a:pt x="793" y="512"/>
                  </a:lnTo>
                  <a:lnTo>
                    <a:pt x="639" y="665"/>
                  </a:lnTo>
                  <a:lnTo>
                    <a:pt x="486" y="818"/>
                  </a:lnTo>
                  <a:lnTo>
                    <a:pt x="358" y="972"/>
                  </a:lnTo>
                  <a:lnTo>
                    <a:pt x="256" y="1150"/>
                  </a:lnTo>
                  <a:lnTo>
                    <a:pt x="154" y="1355"/>
                  </a:lnTo>
                  <a:lnTo>
                    <a:pt x="77" y="1559"/>
                  </a:lnTo>
                  <a:lnTo>
                    <a:pt x="26" y="1764"/>
                  </a:lnTo>
                  <a:lnTo>
                    <a:pt x="0" y="1968"/>
                  </a:lnTo>
                  <a:lnTo>
                    <a:pt x="0" y="2198"/>
                  </a:lnTo>
                  <a:lnTo>
                    <a:pt x="0" y="2428"/>
                  </a:lnTo>
                  <a:lnTo>
                    <a:pt x="26" y="2633"/>
                  </a:lnTo>
                  <a:lnTo>
                    <a:pt x="77" y="2863"/>
                  </a:lnTo>
                  <a:lnTo>
                    <a:pt x="154" y="3067"/>
                  </a:lnTo>
                  <a:lnTo>
                    <a:pt x="256" y="3246"/>
                  </a:lnTo>
                  <a:lnTo>
                    <a:pt x="358" y="3425"/>
                  </a:lnTo>
                  <a:lnTo>
                    <a:pt x="486" y="3604"/>
                  </a:lnTo>
                  <a:lnTo>
                    <a:pt x="639" y="3757"/>
                  </a:lnTo>
                  <a:lnTo>
                    <a:pt x="793" y="3885"/>
                  </a:lnTo>
                  <a:lnTo>
                    <a:pt x="946" y="4013"/>
                  </a:lnTo>
                  <a:lnTo>
                    <a:pt x="1125" y="4140"/>
                  </a:lnTo>
                  <a:lnTo>
                    <a:pt x="1329" y="4217"/>
                  </a:lnTo>
                  <a:lnTo>
                    <a:pt x="1534" y="4294"/>
                  </a:lnTo>
                  <a:lnTo>
                    <a:pt x="1738" y="4345"/>
                  </a:lnTo>
                  <a:lnTo>
                    <a:pt x="1968" y="4396"/>
                  </a:lnTo>
                  <a:lnTo>
                    <a:pt x="7104" y="4396"/>
                  </a:lnTo>
                  <a:lnTo>
                    <a:pt x="7104" y="6696"/>
                  </a:lnTo>
                  <a:lnTo>
                    <a:pt x="7104" y="7028"/>
                  </a:lnTo>
                  <a:lnTo>
                    <a:pt x="7156" y="7360"/>
                  </a:lnTo>
                  <a:lnTo>
                    <a:pt x="7232" y="7667"/>
                  </a:lnTo>
                  <a:lnTo>
                    <a:pt x="7334" y="7973"/>
                  </a:lnTo>
                  <a:lnTo>
                    <a:pt x="7462" y="8280"/>
                  </a:lnTo>
                  <a:lnTo>
                    <a:pt x="7616" y="8561"/>
                  </a:lnTo>
                  <a:lnTo>
                    <a:pt x="7794" y="8817"/>
                  </a:lnTo>
                  <a:lnTo>
                    <a:pt x="7999" y="9072"/>
                  </a:lnTo>
                  <a:lnTo>
                    <a:pt x="8229" y="9277"/>
                  </a:lnTo>
                  <a:lnTo>
                    <a:pt x="8459" y="9481"/>
                  </a:lnTo>
                  <a:lnTo>
                    <a:pt x="8740" y="9660"/>
                  </a:lnTo>
                  <a:lnTo>
                    <a:pt x="9021" y="9813"/>
                  </a:lnTo>
                  <a:lnTo>
                    <a:pt x="9302" y="9967"/>
                  </a:lnTo>
                  <a:lnTo>
                    <a:pt x="9609" y="10069"/>
                  </a:lnTo>
                  <a:lnTo>
                    <a:pt x="9915" y="10146"/>
                  </a:lnTo>
                  <a:lnTo>
                    <a:pt x="10248" y="10171"/>
                  </a:lnTo>
                  <a:lnTo>
                    <a:pt x="10375" y="10171"/>
                  </a:lnTo>
                  <a:lnTo>
                    <a:pt x="10478" y="10094"/>
                  </a:lnTo>
                  <a:lnTo>
                    <a:pt x="10529" y="10018"/>
                  </a:lnTo>
                  <a:lnTo>
                    <a:pt x="10554" y="9890"/>
                  </a:lnTo>
                  <a:lnTo>
                    <a:pt x="10554" y="3144"/>
                  </a:lnTo>
                  <a:lnTo>
                    <a:pt x="10554" y="2811"/>
                  </a:lnTo>
                  <a:lnTo>
                    <a:pt x="10503" y="2505"/>
                  </a:lnTo>
                  <a:lnTo>
                    <a:pt x="10427" y="2198"/>
                  </a:lnTo>
                  <a:lnTo>
                    <a:pt x="10324" y="1917"/>
                  </a:lnTo>
                  <a:lnTo>
                    <a:pt x="10197" y="1636"/>
                  </a:lnTo>
                  <a:lnTo>
                    <a:pt x="10018" y="1380"/>
                  </a:lnTo>
                  <a:lnTo>
                    <a:pt x="9839" y="1150"/>
                  </a:lnTo>
                  <a:lnTo>
                    <a:pt x="9634" y="920"/>
                  </a:lnTo>
                  <a:lnTo>
                    <a:pt x="9430" y="716"/>
                  </a:lnTo>
                  <a:lnTo>
                    <a:pt x="9174" y="537"/>
                  </a:lnTo>
                  <a:lnTo>
                    <a:pt x="8919" y="384"/>
                  </a:lnTo>
                  <a:lnTo>
                    <a:pt x="8663" y="256"/>
                  </a:lnTo>
                  <a:lnTo>
                    <a:pt x="8357" y="154"/>
                  </a:lnTo>
                  <a:lnTo>
                    <a:pt x="8076" y="77"/>
                  </a:lnTo>
                  <a:lnTo>
                    <a:pt x="7743" y="26"/>
                  </a:lnTo>
                  <a:lnTo>
                    <a:pt x="74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6" name="CustomShape 48"/>
            <p:cNvSpPr/>
            <p:nvPr/>
          </p:nvSpPr>
          <p:spPr>
            <a:xfrm>
              <a:off x="4498200" y="1781280"/>
              <a:ext cx="189360" cy="85320"/>
            </a:xfrm>
            <a:custGeom>
              <a:avLst/>
              <a:gdLst/>
              <a:ahLst/>
              <a:rect l="l" t="t" r="r" b="b"/>
              <a:pathLst>
                <a:path w="7591" h="3425">
                  <a:moveTo>
                    <a:pt x="0" y="1"/>
                  </a:moveTo>
                  <a:lnTo>
                    <a:pt x="0" y="3425"/>
                  </a:lnTo>
                  <a:lnTo>
                    <a:pt x="7590" y="3425"/>
                  </a:lnTo>
                  <a:lnTo>
                    <a:pt x="75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7" name="CustomShape 49"/>
            <p:cNvSpPr/>
            <p:nvPr/>
          </p:nvSpPr>
          <p:spPr>
            <a:xfrm>
              <a:off x="4606200" y="1781280"/>
              <a:ext cx="45000" cy="85320"/>
            </a:xfrm>
            <a:custGeom>
              <a:avLst/>
              <a:gdLst/>
              <a:ahLst/>
              <a:rect l="l" t="t" r="r" b="b"/>
              <a:pathLst>
                <a:path w="1815" h="3425">
                  <a:moveTo>
                    <a:pt x="869" y="1"/>
                  </a:moveTo>
                  <a:lnTo>
                    <a:pt x="0" y="3425"/>
                  </a:lnTo>
                  <a:lnTo>
                    <a:pt x="946" y="3425"/>
                  </a:lnTo>
                  <a:lnTo>
                    <a:pt x="18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8" name="CustomShape 50"/>
            <p:cNvSpPr/>
            <p:nvPr/>
          </p:nvSpPr>
          <p:spPr>
            <a:xfrm>
              <a:off x="4629960" y="1729440"/>
              <a:ext cx="130680" cy="137160"/>
            </a:xfrm>
            <a:custGeom>
              <a:avLst/>
              <a:gdLst/>
              <a:ahLst/>
              <a:rect l="l" t="t" r="r" b="b"/>
              <a:pathLst>
                <a:path w="5240" h="5495">
                  <a:moveTo>
                    <a:pt x="1406" y="1"/>
                  </a:moveTo>
                  <a:lnTo>
                    <a:pt x="1" y="5495"/>
                  </a:lnTo>
                  <a:lnTo>
                    <a:pt x="4907" y="5495"/>
                  </a:lnTo>
                  <a:lnTo>
                    <a:pt x="4984" y="5469"/>
                  </a:lnTo>
                  <a:lnTo>
                    <a:pt x="5061" y="5418"/>
                  </a:lnTo>
                  <a:lnTo>
                    <a:pt x="5137" y="5367"/>
                  </a:lnTo>
                  <a:lnTo>
                    <a:pt x="5188" y="5316"/>
                  </a:lnTo>
                  <a:lnTo>
                    <a:pt x="5214" y="5239"/>
                  </a:lnTo>
                  <a:lnTo>
                    <a:pt x="5239" y="5163"/>
                  </a:lnTo>
                  <a:lnTo>
                    <a:pt x="5239" y="5061"/>
                  </a:lnTo>
                  <a:lnTo>
                    <a:pt x="5239" y="410"/>
                  </a:lnTo>
                  <a:lnTo>
                    <a:pt x="5239" y="333"/>
                  </a:lnTo>
                  <a:lnTo>
                    <a:pt x="5214" y="256"/>
                  </a:lnTo>
                  <a:lnTo>
                    <a:pt x="5188" y="180"/>
                  </a:lnTo>
                  <a:lnTo>
                    <a:pt x="5137" y="129"/>
                  </a:lnTo>
                  <a:lnTo>
                    <a:pt x="5061" y="77"/>
                  </a:lnTo>
                  <a:lnTo>
                    <a:pt x="4984" y="26"/>
                  </a:lnTo>
                  <a:lnTo>
                    <a:pt x="49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9" name="CustomShape 51"/>
            <p:cNvSpPr/>
            <p:nvPr/>
          </p:nvSpPr>
          <p:spPr>
            <a:xfrm>
              <a:off x="4422240" y="1729440"/>
              <a:ext cx="135720" cy="137160"/>
            </a:xfrm>
            <a:custGeom>
              <a:avLst/>
              <a:gdLst/>
              <a:ahLst/>
              <a:rect l="l" t="t" r="r" b="b"/>
              <a:pathLst>
                <a:path w="5444" h="5495">
                  <a:moveTo>
                    <a:pt x="4038" y="1"/>
                  </a:moveTo>
                  <a:lnTo>
                    <a:pt x="3629" y="26"/>
                  </a:lnTo>
                  <a:lnTo>
                    <a:pt x="3220" y="77"/>
                  </a:lnTo>
                  <a:lnTo>
                    <a:pt x="2837" y="180"/>
                  </a:lnTo>
                  <a:lnTo>
                    <a:pt x="2479" y="307"/>
                  </a:lnTo>
                  <a:lnTo>
                    <a:pt x="2122" y="486"/>
                  </a:lnTo>
                  <a:lnTo>
                    <a:pt x="1789" y="691"/>
                  </a:lnTo>
                  <a:lnTo>
                    <a:pt x="1483" y="921"/>
                  </a:lnTo>
                  <a:lnTo>
                    <a:pt x="1176" y="1176"/>
                  </a:lnTo>
                  <a:lnTo>
                    <a:pt x="920" y="1457"/>
                  </a:lnTo>
                  <a:lnTo>
                    <a:pt x="690" y="1764"/>
                  </a:lnTo>
                  <a:lnTo>
                    <a:pt x="486" y="2096"/>
                  </a:lnTo>
                  <a:lnTo>
                    <a:pt x="333" y="2454"/>
                  </a:lnTo>
                  <a:lnTo>
                    <a:pt x="179" y="2837"/>
                  </a:lnTo>
                  <a:lnTo>
                    <a:pt x="103" y="3221"/>
                  </a:lnTo>
                  <a:lnTo>
                    <a:pt x="26" y="3604"/>
                  </a:lnTo>
                  <a:lnTo>
                    <a:pt x="1" y="4038"/>
                  </a:lnTo>
                  <a:lnTo>
                    <a:pt x="1" y="5495"/>
                  </a:lnTo>
                  <a:lnTo>
                    <a:pt x="4881" y="5495"/>
                  </a:lnTo>
                  <a:lnTo>
                    <a:pt x="54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0" name="CustomShape 52"/>
            <p:cNvSpPr/>
            <p:nvPr/>
          </p:nvSpPr>
          <p:spPr>
            <a:xfrm>
              <a:off x="4382640" y="1806120"/>
              <a:ext cx="190800" cy="60480"/>
            </a:xfrm>
            <a:custGeom>
              <a:avLst/>
              <a:gdLst/>
              <a:ahLst/>
              <a:rect l="l" t="t" r="r" b="b"/>
              <a:pathLst>
                <a:path w="7641" h="2428">
                  <a:moveTo>
                    <a:pt x="537" y="0"/>
                  </a:moveTo>
                  <a:lnTo>
                    <a:pt x="435" y="26"/>
                  </a:lnTo>
                  <a:lnTo>
                    <a:pt x="332" y="51"/>
                  </a:lnTo>
                  <a:lnTo>
                    <a:pt x="256" y="103"/>
                  </a:lnTo>
                  <a:lnTo>
                    <a:pt x="179" y="154"/>
                  </a:lnTo>
                  <a:lnTo>
                    <a:pt x="102" y="230"/>
                  </a:lnTo>
                  <a:lnTo>
                    <a:pt x="51" y="333"/>
                  </a:lnTo>
                  <a:lnTo>
                    <a:pt x="26" y="435"/>
                  </a:lnTo>
                  <a:lnTo>
                    <a:pt x="0" y="537"/>
                  </a:lnTo>
                  <a:lnTo>
                    <a:pt x="0" y="2045"/>
                  </a:lnTo>
                  <a:lnTo>
                    <a:pt x="26" y="2121"/>
                  </a:lnTo>
                  <a:lnTo>
                    <a:pt x="51" y="2198"/>
                  </a:lnTo>
                  <a:lnTo>
                    <a:pt x="128" y="2326"/>
                  </a:lnTo>
                  <a:lnTo>
                    <a:pt x="230" y="2402"/>
                  </a:lnTo>
                  <a:lnTo>
                    <a:pt x="307" y="2428"/>
                  </a:lnTo>
                  <a:lnTo>
                    <a:pt x="7641" y="2428"/>
                  </a:lnTo>
                  <a:lnTo>
                    <a:pt x="7641" y="537"/>
                  </a:lnTo>
                  <a:lnTo>
                    <a:pt x="7641" y="435"/>
                  </a:lnTo>
                  <a:lnTo>
                    <a:pt x="7590" y="333"/>
                  </a:lnTo>
                  <a:lnTo>
                    <a:pt x="7564" y="230"/>
                  </a:lnTo>
                  <a:lnTo>
                    <a:pt x="7488" y="154"/>
                  </a:lnTo>
                  <a:lnTo>
                    <a:pt x="7411" y="103"/>
                  </a:lnTo>
                  <a:lnTo>
                    <a:pt x="7309" y="51"/>
                  </a:lnTo>
                  <a:lnTo>
                    <a:pt x="7232" y="26"/>
                  </a:lnTo>
                  <a:lnTo>
                    <a:pt x="7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1" name="CustomShape 53"/>
            <p:cNvSpPr/>
            <p:nvPr/>
          </p:nvSpPr>
          <p:spPr>
            <a:xfrm>
              <a:off x="4560840" y="1699560"/>
              <a:ext cx="51480" cy="12960"/>
            </a:xfrm>
            <a:custGeom>
              <a:avLst/>
              <a:gdLst/>
              <a:ahLst/>
              <a:rect l="l" t="t" r="r" b="b"/>
              <a:pathLst>
                <a:path w="2071" h="538">
                  <a:moveTo>
                    <a:pt x="103" y="1"/>
                  </a:moveTo>
                  <a:lnTo>
                    <a:pt x="1" y="537"/>
                  </a:lnTo>
                  <a:lnTo>
                    <a:pt x="1790" y="537"/>
                  </a:lnTo>
                  <a:lnTo>
                    <a:pt x="1892" y="512"/>
                  </a:lnTo>
                  <a:lnTo>
                    <a:pt x="1994" y="461"/>
                  </a:lnTo>
                  <a:lnTo>
                    <a:pt x="2045" y="384"/>
                  </a:lnTo>
                  <a:lnTo>
                    <a:pt x="2071" y="282"/>
                  </a:lnTo>
                  <a:lnTo>
                    <a:pt x="2045" y="154"/>
                  </a:lnTo>
                  <a:lnTo>
                    <a:pt x="1994" y="77"/>
                  </a:lnTo>
                  <a:lnTo>
                    <a:pt x="1892" y="26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rgbClr val="382d4b">
                <a:alpha val="3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2" name="CustomShape 54"/>
            <p:cNvSpPr/>
            <p:nvPr/>
          </p:nvSpPr>
          <p:spPr>
            <a:xfrm>
              <a:off x="4475880" y="1546560"/>
              <a:ext cx="64800" cy="64800"/>
            </a:xfrm>
            <a:custGeom>
              <a:avLst/>
              <a:gdLst/>
              <a:ahLst/>
              <a:rect l="l" t="t" r="r" b="b"/>
              <a:pathLst>
                <a:path w="2607" h="2607">
                  <a:moveTo>
                    <a:pt x="1457" y="537"/>
                  </a:moveTo>
                  <a:lnTo>
                    <a:pt x="1610" y="588"/>
                  </a:lnTo>
                  <a:lnTo>
                    <a:pt x="1738" y="665"/>
                  </a:lnTo>
                  <a:lnTo>
                    <a:pt x="1866" y="741"/>
                  </a:lnTo>
                  <a:lnTo>
                    <a:pt x="1942" y="869"/>
                  </a:lnTo>
                  <a:lnTo>
                    <a:pt x="2019" y="997"/>
                  </a:lnTo>
                  <a:lnTo>
                    <a:pt x="2070" y="1150"/>
                  </a:lnTo>
                  <a:lnTo>
                    <a:pt x="2070" y="1304"/>
                  </a:lnTo>
                  <a:lnTo>
                    <a:pt x="2070" y="1457"/>
                  </a:lnTo>
                  <a:lnTo>
                    <a:pt x="2019" y="1585"/>
                  </a:lnTo>
                  <a:lnTo>
                    <a:pt x="1942" y="1738"/>
                  </a:lnTo>
                  <a:lnTo>
                    <a:pt x="1866" y="1840"/>
                  </a:lnTo>
                  <a:lnTo>
                    <a:pt x="1738" y="1942"/>
                  </a:lnTo>
                  <a:lnTo>
                    <a:pt x="1610" y="1994"/>
                  </a:lnTo>
                  <a:lnTo>
                    <a:pt x="1457" y="2045"/>
                  </a:lnTo>
                  <a:lnTo>
                    <a:pt x="1303" y="2070"/>
                  </a:lnTo>
                  <a:lnTo>
                    <a:pt x="1150" y="2045"/>
                  </a:lnTo>
                  <a:lnTo>
                    <a:pt x="1022" y="1994"/>
                  </a:lnTo>
                  <a:lnTo>
                    <a:pt x="869" y="1942"/>
                  </a:lnTo>
                  <a:lnTo>
                    <a:pt x="767" y="1840"/>
                  </a:lnTo>
                  <a:lnTo>
                    <a:pt x="665" y="1738"/>
                  </a:lnTo>
                  <a:lnTo>
                    <a:pt x="613" y="1585"/>
                  </a:lnTo>
                  <a:lnTo>
                    <a:pt x="562" y="1457"/>
                  </a:lnTo>
                  <a:lnTo>
                    <a:pt x="537" y="1304"/>
                  </a:lnTo>
                  <a:lnTo>
                    <a:pt x="562" y="1150"/>
                  </a:lnTo>
                  <a:lnTo>
                    <a:pt x="613" y="997"/>
                  </a:lnTo>
                  <a:lnTo>
                    <a:pt x="665" y="869"/>
                  </a:lnTo>
                  <a:lnTo>
                    <a:pt x="767" y="741"/>
                  </a:lnTo>
                  <a:lnTo>
                    <a:pt x="869" y="665"/>
                  </a:lnTo>
                  <a:lnTo>
                    <a:pt x="1022" y="588"/>
                  </a:lnTo>
                  <a:lnTo>
                    <a:pt x="1150" y="537"/>
                  </a:lnTo>
                  <a:close/>
                  <a:moveTo>
                    <a:pt x="1303" y="0"/>
                  </a:moveTo>
                  <a:lnTo>
                    <a:pt x="1048" y="26"/>
                  </a:lnTo>
                  <a:lnTo>
                    <a:pt x="792" y="102"/>
                  </a:lnTo>
                  <a:lnTo>
                    <a:pt x="588" y="205"/>
                  </a:lnTo>
                  <a:lnTo>
                    <a:pt x="383" y="384"/>
                  </a:lnTo>
                  <a:lnTo>
                    <a:pt x="230" y="562"/>
                  </a:lnTo>
                  <a:lnTo>
                    <a:pt x="102" y="792"/>
                  </a:lnTo>
                  <a:lnTo>
                    <a:pt x="26" y="1022"/>
                  </a:lnTo>
                  <a:lnTo>
                    <a:pt x="0" y="1304"/>
                  </a:lnTo>
                  <a:lnTo>
                    <a:pt x="26" y="1559"/>
                  </a:lnTo>
                  <a:lnTo>
                    <a:pt x="102" y="1815"/>
                  </a:lnTo>
                  <a:lnTo>
                    <a:pt x="230" y="2019"/>
                  </a:lnTo>
                  <a:lnTo>
                    <a:pt x="383" y="2224"/>
                  </a:lnTo>
                  <a:lnTo>
                    <a:pt x="588" y="2377"/>
                  </a:lnTo>
                  <a:lnTo>
                    <a:pt x="792" y="2505"/>
                  </a:lnTo>
                  <a:lnTo>
                    <a:pt x="1048" y="2581"/>
                  </a:lnTo>
                  <a:lnTo>
                    <a:pt x="1303" y="2607"/>
                  </a:lnTo>
                  <a:lnTo>
                    <a:pt x="1584" y="2581"/>
                  </a:lnTo>
                  <a:lnTo>
                    <a:pt x="1814" y="2505"/>
                  </a:lnTo>
                  <a:lnTo>
                    <a:pt x="2044" y="2377"/>
                  </a:lnTo>
                  <a:lnTo>
                    <a:pt x="2223" y="2224"/>
                  </a:lnTo>
                  <a:lnTo>
                    <a:pt x="2402" y="2019"/>
                  </a:lnTo>
                  <a:lnTo>
                    <a:pt x="2504" y="1815"/>
                  </a:lnTo>
                  <a:lnTo>
                    <a:pt x="2581" y="1559"/>
                  </a:lnTo>
                  <a:lnTo>
                    <a:pt x="2607" y="1304"/>
                  </a:lnTo>
                  <a:lnTo>
                    <a:pt x="2581" y="1022"/>
                  </a:lnTo>
                  <a:lnTo>
                    <a:pt x="2504" y="792"/>
                  </a:lnTo>
                  <a:lnTo>
                    <a:pt x="2402" y="562"/>
                  </a:lnTo>
                  <a:lnTo>
                    <a:pt x="2223" y="384"/>
                  </a:lnTo>
                  <a:lnTo>
                    <a:pt x="2044" y="205"/>
                  </a:lnTo>
                  <a:lnTo>
                    <a:pt x="1814" y="102"/>
                  </a:lnTo>
                  <a:lnTo>
                    <a:pt x="1584" y="26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3" name="CustomShape 55"/>
            <p:cNvSpPr/>
            <p:nvPr/>
          </p:nvSpPr>
          <p:spPr>
            <a:xfrm>
              <a:off x="4551480" y="1546560"/>
              <a:ext cx="64800" cy="64800"/>
            </a:xfrm>
            <a:custGeom>
              <a:avLst/>
              <a:gdLst/>
              <a:ahLst/>
              <a:rect l="l" t="t" r="r" b="b"/>
              <a:pathLst>
                <a:path w="2608" h="2607">
                  <a:moveTo>
                    <a:pt x="1457" y="537"/>
                  </a:moveTo>
                  <a:lnTo>
                    <a:pt x="1610" y="588"/>
                  </a:lnTo>
                  <a:lnTo>
                    <a:pt x="1738" y="665"/>
                  </a:lnTo>
                  <a:lnTo>
                    <a:pt x="1866" y="741"/>
                  </a:lnTo>
                  <a:lnTo>
                    <a:pt x="1943" y="869"/>
                  </a:lnTo>
                  <a:lnTo>
                    <a:pt x="2019" y="997"/>
                  </a:lnTo>
                  <a:lnTo>
                    <a:pt x="2070" y="1150"/>
                  </a:lnTo>
                  <a:lnTo>
                    <a:pt x="2070" y="1304"/>
                  </a:lnTo>
                  <a:lnTo>
                    <a:pt x="2070" y="1457"/>
                  </a:lnTo>
                  <a:lnTo>
                    <a:pt x="2019" y="1585"/>
                  </a:lnTo>
                  <a:lnTo>
                    <a:pt x="1943" y="1738"/>
                  </a:lnTo>
                  <a:lnTo>
                    <a:pt x="1866" y="1840"/>
                  </a:lnTo>
                  <a:lnTo>
                    <a:pt x="1738" y="1942"/>
                  </a:lnTo>
                  <a:lnTo>
                    <a:pt x="1610" y="1994"/>
                  </a:lnTo>
                  <a:lnTo>
                    <a:pt x="1457" y="2045"/>
                  </a:lnTo>
                  <a:lnTo>
                    <a:pt x="1304" y="2070"/>
                  </a:lnTo>
                  <a:lnTo>
                    <a:pt x="1150" y="2045"/>
                  </a:lnTo>
                  <a:lnTo>
                    <a:pt x="1023" y="1994"/>
                  </a:lnTo>
                  <a:lnTo>
                    <a:pt x="869" y="1942"/>
                  </a:lnTo>
                  <a:lnTo>
                    <a:pt x="767" y="1840"/>
                  </a:lnTo>
                  <a:lnTo>
                    <a:pt x="665" y="1738"/>
                  </a:lnTo>
                  <a:lnTo>
                    <a:pt x="614" y="1585"/>
                  </a:lnTo>
                  <a:lnTo>
                    <a:pt x="563" y="1457"/>
                  </a:lnTo>
                  <a:lnTo>
                    <a:pt x="537" y="1304"/>
                  </a:lnTo>
                  <a:lnTo>
                    <a:pt x="563" y="1150"/>
                  </a:lnTo>
                  <a:lnTo>
                    <a:pt x="614" y="997"/>
                  </a:lnTo>
                  <a:lnTo>
                    <a:pt x="665" y="869"/>
                  </a:lnTo>
                  <a:lnTo>
                    <a:pt x="767" y="741"/>
                  </a:lnTo>
                  <a:lnTo>
                    <a:pt x="869" y="665"/>
                  </a:lnTo>
                  <a:lnTo>
                    <a:pt x="1023" y="588"/>
                  </a:lnTo>
                  <a:lnTo>
                    <a:pt x="1150" y="537"/>
                  </a:lnTo>
                  <a:close/>
                  <a:moveTo>
                    <a:pt x="1304" y="0"/>
                  </a:moveTo>
                  <a:lnTo>
                    <a:pt x="1048" y="26"/>
                  </a:lnTo>
                  <a:lnTo>
                    <a:pt x="793" y="102"/>
                  </a:lnTo>
                  <a:lnTo>
                    <a:pt x="588" y="205"/>
                  </a:lnTo>
                  <a:lnTo>
                    <a:pt x="384" y="384"/>
                  </a:lnTo>
                  <a:lnTo>
                    <a:pt x="231" y="562"/>
                  </a:lnTo>
                  <a:lnTo>
                    <a:pt x="103" y="792"/>
                  </a:lnTo>
                  <a:lnTo>
                    <a:pt x="26" y="1022"/>
                  </a:lnTo>
                  <a:lnTo>
                    <a:pt x="1" y="1304"/>
                  </a:lnTo>
                  <a:lnTo>
                    <a:pt x="26" y="1559"/>
                  </a:lnTo>
                  <a:lnTo>
                    <a:pt x="103" y="1815"/>
                  </a:lnTo>
                  <a:lnTo>
                    <a:pt x="231" y="2019"/>
                  </a:lnTo>
                  <a:lnTo>
                    <a:pt x="384" y="2224"/>
                  </a:lnTo>
                  <a:lnTo>
                    <a:pt x="588" y="2377"/>
                  </a:lnTo>
                  <a:lnTo>
                    <a:pt x="793" y="2505"/>
                  </a:lnTo>
                  <a:lnTo>
                    <a:pt x="1048" y="2581"/>
                  </a:lnTo>
                  <a:lnTo>
                    <a:pt x="1304" y="2607"/>
                  </a:lnTo>
                  <a:lnTo>
                    <a:pt x="1585" y="2581"/>
                  </a:lnTo>
                  <a:lnTo>
                    <a:pt x="1815" y="2505"/>
                  </a:lnTo>
                  <a:lnTo>
                    <a:pt x="2045" y="2377"/>
                  </a:lnTo>
                  <a:lnTo>
                    <a:pt x="2224" y="2224"/>
                  </a:lnTo>
                  <a:lnTo>
                    <a:pt x="2403" y="2019"/>
                  </a:lnTo>
                  <a:lnTo>
                    <a:pt x="2505" y="1815"/>
                  </a:lnTo>
                  <a:lnTo>
                    <a:pt x="2582" y="1559"/>
                  </a:lnTo>
                  <a:lnTo>
                    <a:pt x="2607" y="1304"/>
                  </a:lnTo>
                  <a:lnTo>
                    <a:pt x="2582" y="1022"/>
                  </a:lnTo>
                  <a:lnTo>
                    <a:pt x="2505" y="792"/>
                  </a:lnTo>
                  <a:lnTo>
                    <a:pt x="2403" y="562"/>
                  </a:lnTo>
                  <a:lnTo>
                    <a:pt x="2224" y="384"/>
                  </a:lnTo>
                  <a:lnTo>
                    <a:pt x="2045" y="205"/>
                  </a:lnTo>
                  <a:lnTo>
                    <a:pt x="1815" y="102"/>
                  </a:lnTo>
                  <a:lnTo>
                    <a:pt x="1585" y="26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4" name="CustomShape 56"/>
            <p:cNvSpPr/>
            <p:nvPr/>
          </p:nvSpPr>
          <p:spPr>
            <a:xfrm>
              <a:off x="4532040" y="1603440"/>
              <a:ext cx="17640" cy="36720"/>
            </a:xfrm>
            <a:custGeom>
              <a:avLst/>
              <a:gdLst/>
              <a:ahLst/>
              <a:rect l="l" t="t" r="r" b="b"/>
              <a:pathLst>
                <a:path w="717" h="1483">
                  <a:moveTo>
                    <a:pt x="384" y="1"/>
                  </a:moveTo>
                  <a:lnTo>
                    <a:pt x="308" y="52"/>
                  </a:lnTo>
                  <a:lnTo>
                    <a:pt x="231" y="128"/>
                  </a:lnTo>
                  <a:lnTo>
                    <a:pt x="180" y="231"/>
                  </a:lnTo>
                  <a:lnTo>
                    <a:pt x="1" y="1151"/>
                  </a:lnTo>
                  <a:lnTo>
                    <a:pt x="1" y="1253"/>
                  </a:lnTo>
                  <a:lnTo>
                    <a:pt x="52" y="1355"/>
                  </a:lnTo>
                  <a:lnTo>
                    <a:pt x="129" y="1432"/>
                  </a:lnTo>
                  <a:lnTo>
                    <a:pt x="205" y="1457"/>
                  </a:lnTo>
                  <a:lnTo>
                    <a:pt x="282" y="1483"/>
                  </a:lnTo>
                  <a:lnTo>
                    <a:pt x="359" y="1457"/>
                  </a:lnTo>
                  <a:lnTo>
                    <a:pt x="435" y="1406"/>
                  </a:lnTo>
                  <a:lnTo>
                    <a:pt x="512" y="1355"/>
                  </a:lnTo>
                  <a:lnTo>
                    <a:pt x="538" y="1253"/>
                  </a:lnTo>
                  <a:lnTo>
                    <a:pt x="716" y="333"/>
                  </a:lnTo>
                  <a:lnTo>
                    <a:pt x="716" y="231"/>
                  </a:lnTo>
                  <a:lnTo>
                    <a:pt x="665" y="128"/>
                  </a:lnTo>
                  <a:lnTo>
                    <a:pt x="589" y="52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5" name="CustomShape 57"/>
            <p:cNvSpPr/>
            <p:nvPr/>
          </p:nvSpPr>
          <p:spPr>
            <a:xfrm>
              <a:off x="4525200" y="1654560"/>
              <a:ext cx="52200" cy="20880"/>
            </a:xfrm>
            <a:custGeom>
              <a:avLst/>
              <a:gdLst/>
              <a:ahLst/>
              <a:rect l="l" t="t" r="r" b="b"/>
              <a:pathLst>
                <a:path w="2097" h="845">
                  <a:moveTo>
                    <a:pt x="231" y="1"/>
                  </a:moveTo>
                  <a:lnTo>
                    <a:pt x="129" y="27"/>
                  </a:lnTo>
                  <a:lnTo>
                    <a:pt x="52" y="103"/>
                  </a:lnTo>
                  <a:lnTo>
                    <a:pt x="1" y="205"/>
                  </a:lnTo>
                  <a:lnTo>
                    <a:pt x="1" y="308"/>
                  </a:lnTo>
                  <a:lnTo>
                    <a:pt x="26" y="384"/>
                  </a:lnTo>
                  <a:lnTo>
                    <a:pt x="103" y="486"/>
                  </a:lnTo>
                  <a:lnTo>
                    <a:pt x="282" y="614"/>
                  </a:lnTo>
                  <a:lnTo>
                    <a:pt x="537" y="716"/>
                  </a:lnTo>
                  <a:lnTo>
                    <a:pt x="819" y="819"/>
                  </a:lnTo>
                  <a:lnTo>
                    <a:pt x="972" y="844"/>
                  </a:lnTo>
                  <a:lnTo>
                    <a:pt x="1125" y="844"/>
                  </a:lnTo>
                  <a:lnTo>
                    <a:pt x="1355" y="819"/>
                  </a:lnTo>
                  <a:lnTo>
                    <a:pt x="1585" y="768"/>
                  </a:lnTo>
                  <a:lnTo>
                    <a:pt x="1815" y="640"/>
                  </a:lnTo>
                  <a:lnTo>
                    <a:pt x="2020" y="461"/>
                  </a:lnTo>
                  <a:lnTo>
                    <a:pt x="2071" y="359"/>
                  </a:lnTo>
                  <a:lnTo>
                    <a:pt x="2096" y="257"/>
                  </a:lnTo>
                  <a:lnTo>
                    <a:pt x="2071" y="154"/>
                  </a:lnTo>
                  <a:lnTo>
                    <a:pt x="2020" y="78"/>
                  </a:lnTo>
                  <a:lnTo>
                    <a:pt x="1943" y="27"/>
                  </a:lnTo>
                  <a:lnTo>
                    <a:pt x="1841" y="1"/>
                  </a:lnTo>
                  <a:lnTo>
                    <a:pt x="1738" y="27"/>
                  </a:lnTo>
                  <a:lnTo>
                    <a:pt x="1636" y="78"/>
                  </a:lnTo>
                  <a:lnTo>
                    <a:pt x="1483" y="205"/>
                  </a:lnTo>
                  <a:lnTo>
                    <a:pt x="1304" y="282"/>
                  </a:lnTo>
                  <a:lnTo>
                    <a:pt x="1100" y="308"/>
                  </a:lnTo>
                  <a:lnTo>
                    <a:pt x="870" y="282"/>
                  </a:lnTo>
                  <a:lnTo>
                    <a:pt x="716" y="205"/>
                  </a:lnTo>
                  <a:lnTo>
                    <a:pt x="563" y="129"/>
                  </a:lnTo>
                  <a:lnTo>
                    <a:pt x="435" y="52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382d4b">
                <a:alpha val="3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6" name="CustomShape 58"/>
            <p:cNvSpPr/>
            <p:nvPr/>
          </p:nvSpPr>
          <p:spPr>
            <a:xfrm>
              <a:off x="4602960" y="1572120"/>
              <a:ext cx="77760" cy="12960"/>
            </a:xfrm>
            <a:custGeom>
              <a:avLst/>
              <a:gdLst/>
              <a:ahLst/>
              <a:rect l="l" t="t" r="r" b="b"/>
              <a:pathLst>
                <a:path w="3119" h="538">
                  <a:moveTo>
                    <a:pt x="282" y="0"/>
                  </a:moveTo>
                  <a:lnTo>
                    <a:pt x="179" y="26"/>
                  </a:lnTo>
                  <a:lnTo>
                    <a:pt x="77" y="77"/>
                  </a:lnTo>
                  <a:lnTo>
                    <a:pt x="26" y="179"/>
                  </a:lnTo>
                  <a:lnTo>
                    <a:pt x="0" y="282"/>
                  </a:lnTo>
                  <a:lnTo>
                    <a:pt x="26" y="384"/>
                  </a:lnTo>
                  <a:lnTo>
                    <a:pt x="77" y="460"/>
                  </a:lnTo>
                  <a:lnTo>
                    <a:pt x="179" y="512"/>
                  </a:lnTo>
                  <a:lnTo>
                    <a:pt x="282" y="537"/>
                  </a:lnTo>
                  <a:lnTo>
                    <a:pt x="2863" y="537"/>
                  </a:lnTo>
                  <a:lnTo>
                    <a:pt x="2965" y="512"/>
                  </a:lnTo>
                  <a:lnTo>
                    <a:pt x="3041" y="460"/>
                  </a:lnTo>
                  <a:lnTo>
                    <a:pt x="3093" y="384"/>
                  </a:lnTo>
                  <a:lnTo>
                    <a:pt x="3118" y="282"/>
                  </a:lnTo>
                  <a:lnTo>
                    <a:pt x="3093" y="179"/>
                  </a:lnTo>
                  <a:lnTo>
                    <a:pt x="3041" y="77"/>
                  </a:lnTo>
                  <a:lnTo>
                    <a:pt x="2965" y="26"/>
                  </a:lnTo>
                  <a:lnTo>
                    <a:pt x="28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247" name="Group 59"/>
          <p:cNvGrpSpPr/>
          <p:nvPr/>
        </p:nvGrpSpPr>
        <p:grpSpPr>
          <a:xfrm>
            <a:off x="1514880" y="2887560"/>
            <a:ext cx="446040" cy="362520"/>
            <a:chOff x="1514880" y="2887560"/>
            <a:chExt cx="446040" cy="362520"/>
          </a:xfrm>
        </p:grpSpPr>
        <p:sp>
          <p:nvSpPr>
            <p:cNvPr id="2248" name="CustomShape 60"/>
            <p:cNvSpPr/>
            <p:nvPr/>
          </p:nvSpPr>
          <p:spPr>
            <a:xfrm>
              <a:off x="1514880" y="2887560"/>
              <a:ext cx="231120" cy="230400"/>
            </a:xfrm>
            <a:custGeom>
              <a:avLst/>
              <a:gdLst/>
              <a:ahLst/>
              <a:rect l="l" t="t" r="r" b="b"/>
              <a:pathLst>
                <a:path w="9252" h="9227">
                  <a:moveTo>
                    <a:pt x="8050" y="1"/>
                  </a:moveTo>
                  <a:lnTo>
                    <a:pt x="7948" y="26"/>
                  </a:lnTo>
                  <a:lnTo>
                    <a:pt x="7871" y="78"/>
                  </a:lnTo>
                  <a:lnTo>
                    <a:pt x="7795" y="154"/>
                  </a:lnTo>
                  <a:lnTo>
                    <a:pt x="537" y="7386"/>
                  </a:lnTo>
                  <a:lnTo>
                    <a:pt x="460" y="7514"/>
                  </a:lnTo>
                  <a:lnTo>
                    <a:pt x="384" y="7642"/>
                  </a:lnTo>
                  <a:lnTo>
                    <a:pt x="52" y="8383"/>
                  </a:lnTo>
                  <a:lnTo>
                    <a:pt x="26" y="8485"/>
                  </a:lnTo>
                  <a:lnTo>
                    <a:pt x="1" y="8587"/>
                  </a:lnTo>
                  <a:lnTo>
                    <a:pt x="26" y="8766"/>
                  </a:lnTo>
                  <a:lnTo>
                    <a:pt x="77" y="8919"/>
                  </a:lnTo>
                  <a:lnTo>
                    <a:pt x="179" y="9047"/>
                  </a:lnTo>
                  <a:lnTo>
                    <a:pt x="333" y="9149"/>
                  </a:lnTo>
                  <a:lnTo>
                    <a:pt x="486" y="9226"/>
                  </a:lnTo>
                  <a:lnTo>
                    <a:pt x="767" y="9226"/>
                  </a:lnTo>
                  <a:lnTo>
                    <a:pt x="844" y="9175"/>
                  </a:lnTo>
                  <a:lnTo>
                    <a:pt x="1610" y="8868"/>
                  </a:lnTo>
                  <a:lnTo>
                    <a:pt x="1738" y="8792"/>
                  </a:lnTo>
                  <a:lnTo>
                    <a:pt x="1840" y="8689"/>
                  </a:lnTo>
                  <a:lnTo>
                    <a:pt x="9098" y="1458"/>
                  </a:lnTo>
                  <a:lnTo>
                    <a:pt x="9149" y="1381"/>
                  </a:lnTo>
                  <a:lnTo>
                    <a:pt x="9200" y="1279"/>
                  </a:lnTo>
                  <a:lnTo>
                    <a:pt x="9226" y="1202"/>
                  </a:lnTo>
                  <a:lnTo>
                    <a:pt x="9251" y="1100"/>
                  </a:lnTo>
                  <a:lnTo>
                    <a:pt x="9226" y="998"/>
                  </a:lnTo>
                  <a:lnTo>
                    <a:pt x="9200" y="921"/>
                  </a:lnTo>
                  <a:lnTo>
                    <a:pt x="9149" y="819"/>
                  </a:lnTo>
                  <a:lnTo>
                    <a:pt x="9098" y="742"/>
                  </a:lnTo>
                  <a:lnTo>
                    <a:pt x="8485" y="154"/>
                  </a:lnTo>
                  <a:lnTo>
                    <a:pt x="8408" y="78"/>
                  </a:lnTo>
                  <a:lnTo>
                    <a:pt x="8331" y="26"/>
                  </a:lnTo>
                  <a:lnTo>
                    <a:pt x="8229" y="1"/>
                  </a:lnTo>
                  <a:close/>
                </a:path>
              </a:pathLst>
            </a:custGeom>
            <a:solidFill>
              <a:srgbClr val="ac519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9" name="CustomShape 61"/>
            <p:cNvSpPr/>
            <p:nvPr/>
          </p:nvSpPr>
          <p:spPr>
            <a:xfrm>
              <a:off x="1600920" y="2890080"/>
              <a:ext cx="294120" cy="294120"/>
            </a:xfrm>
            <a:custGeom>
              <a:avLst/>
              <a:gdLst/>
              <a:ahLst/>
              <a:rect l="l" t="t" r="r" b="b"/>
              <a:pathLst>
                <a:path w="11781" h="11781">
                  <a:moveTo>
                    <a:pt x="9456" y="0"/>
                  </a:moveTo>
                  <a:lnTo>
                    <a:pt x="9353" y="26"/>
                  </a:lnTo>
                  <a:lnTo>
                    <a:pt x="9277" y="77"/>
                  </a:lnTo>
                  <a:lnTo>
                    <a:pt x="9200" y="128"/>
                  </a:lnTo>
                  <a:lnTo>
                    <a:pt x="7079" y="2249"/>
                  </a:lnTo>
                  <a:lnTo>
                    <a:pt x="5009" y="4779"/>
                  </a:lnTo>
                  <a:lnTo>
                    <a:pt x="2249" y="7079"/>
                  </a:lnTo>
                  <a:lnTo>
                    <a:pt x="154" y="9200"/>
                  </a:lnTo>
                  <a:lnTo>
                    <a:pt x="77" y="9276"/>
                  </a:lnTo>
                  <a:lnTo>
                    <a:pt x="26" y="9353"/>
                  </a:lnTo>
                  <a:lnTo>
                    <a:pt x="0" y="9430"/>
                  </a:lnTo>
                  <a:lnTo>
                    <a:pt x="0" y="9532"/>
                  </a:lnTo>
                  <a:lnTo>
                    <a:pt x="0" y="9634"/>
                  </a:lnTo>
                  <a:lnTo>
                    <a:pt x="26" y="9711"/>
                  </a:lnTo>
                  <a:lnTo>
                    <a:pt x="77" y="9813"/>
                  </a:lnTo>
                  <a:lnTo>
                    <a:pt x="154" y="9890"/>
                  </a:lnTo>
                  <a:lnTo>
                    <a:pt x="2045" y="11781"/>
                  </a:lnTo>
                  <a:lnTo>
                    <a:pt x="11781" y="2045"/>
                  </a:lnTo>
                  <a:lnTo>
                    <a:pt x="9890" y="128"/>
                  </a:lnTo>
                  <a:lnTo>
                    <a:pt x="9813" y="77"/>
                  </a:lnTo>
                  <a:lnTo>
                    <a:pt x="9737" y="26"/>
                  </a:lnTo>
                  <a:lnTo>
                    <a:pt x="9634" y="0"/>
                  </a:lnTo>
                  <a:close/>
                </a:path>
              </a:pathLst>
            </a:custGeom>
            <a:solidFill>
              <a:srgbClr val="7a6ef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50" name="CustomShape 62"/>
            <p:cNvSpPr/>
            <p:nvPr/>
          </p:nvSpPr>
          <p:spPr>
            <a:xfrm>
              <a:off x="1631520" y="2890080"/>
              <a:ext cx="263520" cy="294120"/>
            </a:xfrm>
            <a:custGeom>
              <a:avLst/>
              <a:gdLst/>
              <a:ahLst/>
              <a:rect l="l" t="t" r="r" b="b"/>
              <a:pathLst>
                <a:path w="10555" h="11781">
                  <a:moveTo>
                    <a:pt x="8230" y="0"/>
                  </a:moveTo>
                  <a:lnTo>
                    <a:pt x="8127" y="26"/>
                  </a:lnTo>
                  <a:lnTo>
                    <a:pt x="8051" y="77"/>
                  </a:lnTo>
                  <a:lnTo>
                    <a:pt x="7974" y="128"/>
                  </a:lnTo>
                  <a:lnTo>
                    <a:pt x="7616" y="486"/>
                  </a:lnTo>
                  <a:lnTo>
                    <a:pt x="9047" y="1917"/>
                  </a:lnTo>
                  <a:lnTo>
                    <a:pt x="1" y="10963"/>
                  </a:lnTo>
                  <a:lnTo>
                    <a:pt x="819" y="11781"/>
                  </a:lnTo>
                  <a:lnTo>
                    <a:pt x="10555" y="2045"/>
                  </a:lnTo>
                  <a:lnTo>
                    <a:pt x="8664" y="128"/>
                  </a:lnTo>
                  <a:lnTo>
                    <a:pt x="8587" y="77"/>
                  </a:lnTo>
                  <a:lnTo>
                    <a:pt x="8511" y="26"/>
                  </a:lnTo>
                  <a:lnTo>
                    <a:pt x="8408" y="0"/>
                  </a:lnTo>
                  <a:close/>
                </a:path>
              </a:pathLst>
            </a:custGeom>
            <a:solidFill>
              <a:srgbClr val="7a6ef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51" name="CustomShape 63"/>
            <p:cNvSpPr/>
            <p:nvPr/>
          </p:nvSpPr>
          <p:spPr>
            <a:xfrm>
              <a:off x="1657080" y="2946240"/>
              <a:ext cx="140760" cy="140040"/>
            </a:xfrm>
            <a:custGeom>
              <a:avLst/>
              <a:gdLst/>
              <a:ahLst/>
              <a:rect l="l" t="t" r="r" b="b"/>
              <a:pathLst>
                <a:path w="5648" h="5623">
                  <a:moveTo>
                    <a:pt x="4830" y="1"/>
                  </a:moveTo>
                  <a:lnTo>
                    <a:pt x="0" y="4831"/>
                  </a:lnTo>
                  <a:lnTo>
                    <a:pt x="690" y="5495"/>
                  </a:lnTo>
                  <a:lnTo>
                    <a:pt x="741" y="5546"/>
                  </a:lnTo>
                  <a:lnTo>
                    <a:pt x="843" y="5597"/>
                  </a:lnTo>
                  <a:lnTo>
                    <a:pt x="920" y="5623"/>
                  </a:lnTo>
                  <a:lnTo>
                    <a:pt x="1099" y="5623"/>
                  </a:lnTo>
                  <a:lnTo>
                    <a:pt x="1176" y="5597"/>
                  </a:lnTo>
                  <a:lnTo>
                    <a:pt x="1278" y="5546"/>
                  </a:lnTo>
                  <a:lnTo>
                    <a:pt x="1329" y="5495"/>
                  </a:lnTo>
                  <a:lnTo>
                    <a:pt x="5494" y="1330"/>
                  </a:lnTo>
                  <a:lnTo>
                    <a:pt x="5571" y="1253"/>
                  </a:lnTo>
                  <a:lnTo>
                    <a:pt x="5597" y="1176"/>
                  </a:lnTo>
                  <a:lnTo>
                    <a:pt x="5622" y="1100"/>
                  </a:lnTo>
                  <a:lnTo>
                    <a:pt x="5648" y="998"/>
                  </a:lnTo>
                  <a:lnTo>
                    <a:pt x="5622" y="921"/>
                  </a:lnTo>
                  <a:lnTo>
                    <a:pt x="5597" y="819"/>
                  </a:lnTo>
                  <a:lnTo>
                    <a:pt x="5571" y="742"/>
                  </a:lnTo>
                  <a:lnTo>
                    <a:pt x="5494" y="665"/>
                  </a:lnTo>
                  <a:lnTo>
                    <a:pt x="4830" y="1"/>
                  </a:lnTo>
                  <a:close/>
                </a:path>
              </a:pathLst>
            </a:custGeom>
            <a:solidFill>
              <a:srgbClr val="26a6f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52" name="CustomShape 64"/>
            <p:cNvSpPr/>
            <p:nvPr/>
          </p:nvSpPr>
          <p:spPr>
            <a:xfrm>
              <a:off x="1658520" y="2946240"/>
              <a:ext cx="139680" cy="140040"/>
            </a:xfrm>
            <a:custGeom>
              <a:avLst/>
              <a:gdLst/>
              <a:ahLst/>
              <a:rect l="l" t="t" r="r" b="b"/>
              <a:pathLst>
                <a:path w="5597" h="5623">
                  <a:moveTo>
                    <a:pt x="4779" y="1"/>
                  </a:moveTo>
                  <a:lnTo>
                    <a:pt x="4319" y="461"/>
                  </a:lnTo>
                  <a:lnTo>
                    <a:pt x="4498" y="665"/>
                  </a:lnTo>
                  <a:lnTo>
                    <a:pt x="4575" y="742"/>
                  </a:lnTo>
                  <a:lnTo>
                    <a:pt x="4600" y="819"/>
                  </a:lnTo>
                  <a:lnTo>
                    <a:pt x="4626" y="895"/>
                  </a:lnTo>
                  <a:lnTo>
                    <a:pt x="4651" y="998"/>
                  </a:lnTo>
                  <a:lnTo>
                    <a:pt x="4626" y="1074"/>
                  </a:lnTo>
                  <a:lnTo>
                    <a:pt x="4600" y="1176"/>
                  </a:lnTo>
                  <a:lnTo>
                    <a:pt x="4575" y="1253"/>
                  </a:lnTo>
                  <a:lnTo>
                    <a:pt x="4498" y="1330"/>
                  </a:lnTo>
                  <a:lnTo>
                    <a:pt x="971" y="4856"/>
                  </a:lnTo>
                  <a:lnTo>
                    <a:pt x="869" y="4933"/>
                  </a:lnTo>
                  <a:lnTo>
                    <a:pt x="741" y="5010"/>
                  </a:lnTo>
                  <a:lnTo>
                    <a:pt x="614" y="5035"/>
                  </a:lnTo>
                  <a:lnTo>
                    <a:pt x="486" y="5061"/>
                  </a:lnTo>
                  <a:lnTo>
                    <a:pt x="358" y="5035"/>
                  </a:lnTo>
                  <a:lnTo>
                    <a:pt x="230" y="5010"/>
                  </a:lnTo>
                  <a:lnTo>
                    <a:pt x="102" y="4933"/>
                  </a:lnTo>
                  <a:lnTo>
                    <a:pt x="0" y="4856"/>
                  </a:lnTo>
                  <a:lnTo>
                    <a:pt x="486" y="5342"/>
                  </a:lnTo>
                  <a:lnTo>
                    <a:pt x="639" y="5495"/>
                  </a:lnTo>
                  <a:lnTo>
                    <a:pt x="690" y="5546"/>
                  </a:lnTo>
                  <a:lnTo>
                    <a:pt x="792" y="5597"/>
                  </a:lnTo>
                  <a:lnTo>
                    <a:pt x="869" y="5623"/>
                  </a:lnTo>
                  <a:lnTo>
                    <a:pt x="1048" y="5623"/>
                  </a:lnTo>
                  <a:lnTo>
                    <a:pt x="1125" y="5597"/>
                  </a:lnTo>
                  <a:lnTo>
                    <a:pt x="1227" y="5546"/>
                  </a:lnTo>
                  <a:lnTo>
                    <a:pt x="1278" y="5495"/>
                  </a:lnTo>
                  <a:lnTo>
                    <a:pt x="5443" y="1330"/>
                  </a:lnTo>
                  <a:lnTo>
                    <a:pt x="5520" y="1253"/>
                  </a:lnTo>
                  <a:lnTo>
                    <a:pt x="5546" y="1176"/>
                  </a:lnTo>
                  <a:lnTo>
                    <a:pt x="5571" y="1100"/>
                  </a:lnTo>
                  <a:lnTo>
                    <a:pt x="5597" y="998"/>
                  </a:lnTo>
                  <a:lnTo>
                    <a:pt x="5571" y="921"/>
                  </a:lnTo>
                  <a:lnTo>
                    <a:pt x="5546" y="819"/>
                  </a:lnTo>
                  <a:lnTo>
                    <a:pt x="5520" y="742"/>
                  </a:lnTo>
                  <a:lnTo>
                    <a:pt x="5443" y="665"/>
                  </a:lnTo>
                  <a:lnTo>
                    <a:pt x="4779" y="1"/>
                  </a:lnTo>
                  <a:close/>
                </a:path>
              </a:pathLst>
            </a:custGeom>
            <a:solidFill>
              <a:srgbClr val="26a6f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53" name="CustomShape 65"/>
            <p:cNvSpPr/>
            <p:nvPr/>
          </p:nvSpPr>
          <p:spPr>
            <a:xfrm>
              <a:off x="1641240" y="2930400"/>
              <a:ext cx="319680" cy="319680"/>
            </a:xfrm>
            <a:custGeom>
              <a:avLst/>
              <a:gdLst/>
              <a:ahLst/>
              <a:rect l="l" t="t" r="r" b="b"/>
              <a:pathLst>
                <a:path w="12804" h="12803">
                  <a:moveTo>
                    <a:pt x="9737" y="0"/>
                  </a:moveTo>
                  <a:lnTo>
                    <a:pt x="0" y="9736"/>
                  </a:lnTo>
                  <a:lnTo>
                    <a:pt x="2454" y="12190"/>
                  </a:lnTo>
                  <a:lnTo>
                    <a:pt x="2607" y="12343"/>
                  </a:lnTo>
                  <a:lnTo>
                    <a:pt x="2760" y="12445"/>
                  </a:lnTo>
                  <a:lnTo>
                    <a:pt x="2939" y="12547"/>
                  </a:lnTo>
                  <a:lnTo>
                    <a:pt x="3118" y="12649"/>
                  </a:lnTo>
                  <a:lnTo>
                    <a:pt x="3322" y="12701"/>
                  </a:lnTo>
                  <a:lnTo>
                    <a:pt x="3501" y="12752"/>
                  </a:lnTo>
                  <a:lnTo>
                    <a:pt x="3706" y="12777"/>
                  </a:lnTo>
                  <a:lnTo>
                    <a:pt x="3910" y="12803"/>
                  </a:lnTo>
                  <a:lnTo>
                    <a:pt x="4115" y="12777"/>
                  </a:lnTo>
                  <a:lnTo>
                    <a:pt x="4293" y="12752"/>
                  </a:lnTo>
                  <a:lnTo>
                    <a:pt x="4498" y="12701"/>
                  </a:lnTo>
                  <a:lnTo>
                    <a:pt x="4677" y="12649"/>
                  </a:lnTo>
                  <a:lnTo>
                    <a:pt x="4856" y="12547"/>
                  </a:lnTo>
                  <a:lnTo>
                    <a:pt x="5035" y="12445"/>
                  </a:lnTo>
                  <a:lnTo>
                    <a:pt x="5213" y="12343"/>
                  </a:lnTo>
                  <a:lnTo>
                    <a:pt x="5367" y="12190"/>
                  </a:lnTo>
                  <a:lnTo>
                    <a:pt x="12190" y="5366"/>
                  </a:lnTo>
                  <a:lnTo>
                    <a:pt x="12343" y="5188"/>
                  </a:lnTo>
                  <a:lnTo>
                    <a:pt x="12471" y="5034"/>
                  </a:lnTo>
                  <a:lnTo>
                    <a:pt x="12573" y="4855"/>
                  </a:lnTo>
                  <a:lnTo>
                    <a:pt x="12650" y="4677"/>
                  </a:lnTo>
                  <a:lnTo>
                    <a:pt x="12701" y="4498"/>
                  </a:lnTo>
                  <a:lnTo>
                    <a:pt x="12752" y="4293"/>
                  </a:lnTo>
                  <a:lnTo>
                    <a:pt x="12778" y="4089"/>
                  </a:lnTo>
                  <a:lnTo>
                    <a:pt x="12803" y="3910"/>
                  </a:lnTo>
                  <a:lnTo>
                    <a:pt x="12778" y="3705"/>
                  </a:lnTo>
                  <a:lnTo>
                    <a:pt x="12752" y="3501"/>
                  </a:lnTo>
                  <a:lnTo>
                    <a:pt x="12701" y="3322"/>
                  </a:lnTo>
                  <a:lnTo>
                    <a:pt x="12650" y="3118"/>
                  </a:lnTo>
                  <a:lnTo>
                    <a:pt x="12573" y="2939"/>
                  </a:lnTo>
                  <a:lnTo>
                    <a:pt x="12471" y="2760"/>
                  </a:lnTo>
                  <a:lnTo>
                    <a:pt x="12343" y="2607"/>
                  </a:lnTo>
                  <a:lnTo>
                    <a:pt x="12190" y="2453"/>
                  </a:lnTo>
                  <a:lnTo>
                    <a:pt x="9737" y="0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54" name="CustomShape 66"/>
            <p:cNvSpPr/>
            <p:nvPr/>
          </p:nvSpPr>
          <p:spPr>
            <a:xfrm>
              <a:off x="1703160" y="2930400"/>
              <a:ext cx="257760" cy="319680"/>
            </a:xfrm>
            <a:custGeom>
              <a:avLst/>
              <a:gdLst/>
              <a:ahLst/>
              <a:rect l="l" t="t" r="r" b="b"/>
              <a:pathLst>
                <a:path w="10325" h="12803">
                  <a:moveTo>
                    <a:pt x="7258" y="0"/>
                  </a:moveTo>
                  <a:lnTo>
                    <a:pt x="6568" y="690"/>
                  </a:lnTo>
                  <a:lnTo>
                    <a:pt x="8893" y="3015"/>
                  </a:lnTo>
                  <a:lnTo>
                    <a:pt x="8995" y="3118"/>
                  </a:lnTo>
                  <a:lnTo>
                    <a:pt x="9072" y="3245"/>
                  </a:lnTo>
                  <a:lnTo>
                    <a:pt x="9225" y="3527"/>
                  </a:lnTo>
                  <a:lnTo>
                    <a:pt x="9302" y="3808"/>
                  </a:lnTo>
                  <a:lnTo>
                    <a:pt x="9327" y="4089"/>
                  </a:lnTo>
                  <a:lnTo>
                    <a:pt x="9302" y="4395"/>
                  </a:lnTo>
                  <a:lnTo>
                    <a:pt x="9225" y="4677"/>
                  </a:lnTo>
                  <a:lnTo>
                    <a:pt x="9072" y="4932"/>
                  </a:lnTo>
                  <a:lnTo>
                    <a:pt x="8995" y="5060"/>
                  </a:lnTo>
                  <a:lnTo>
                    <a:pt x="8893" y="5188"/>
                  </a:lnTo>
                  <a:lnTo>
                    <a:pt x="2147" y="11934"/>
                  </a:lnTo>
                  <a:lnTo>
                    <a:pt x="1814" y="12241"/>
                  </a:lnTo>
                  <a:lnTo>
                    <a:pt x="1610" y="12394"/>
                  </a:lnTo>
                  <a:lnTo>
                    <a:pt x="1380" y="12496"/>
                  </a:lnTo>
                  <a:lnTo>
                    <a:pt x="1124" y="12547"/>
                  </a:lnTo>
                  <a:lnTo>
                    <a:pt x="894" y="12573"/>
                  </a:lnTo>
                  <a:lnTo>
                    <a:pt x="665" y="12547"/>
                  </a:lnTo>
                  <a:lnTo>
                    <a:pt x="409" y="12496"/>
                  </a:lnTo>
                  <a:lnTo>
                    <a:pt x="205" y="12368"/>
                  </a:lnTo>
                  <a:lnTo>
                    <a:pt x="0" y="12215"/>
                  </a:lnTo>
                  <a:lnTo>
                    <a:pt x="256" y="12420"/>
                  </a:lnTo>
                  <a:lnTo>
                    <a:pt x="537" y="12598"/>
                  </a:lnTo>
                  <a:lnTo>
                    <a:pt x="843" y="12701"/>
                  </a:lnTo>
                  <a:lnTo>
                    <a:pt x="1150" y="12777"/>
                  </a:lnTo>
                  <a:lnTo>
                    <a:pt x="1380" y="12803"/>
                  </a:lnTo>
                  <a:lnTo>
                    <a:pt x="1610" y="12777"/>
                  </a:lnTo>
                  <a:lnTo>
                    <a:pt x="1840" y="12752"/>
                  </a:lnTo>
                  <a:lnTo>
                    <a:pt x="2070" y="12701"/>
                  </a:lnTo>
                  <a:lnTo>
                    <a:pt x="2274" y="12598"/>
                  </a:lnTo>
                  <a:lnTo>
                    <a:pt x="2504" y="12496"/>
                  </a:lnTo>
                  <a:lnTo>
                    <a:pt x="2709" y="12343"/>
                  </a:lnTo>
                  <a:lnTo>
                    <a:pt x="2888" y="12190"/>
                  </a:lnTo>
                  <a:lnTo>
                    <a:pt x="9711" y="5366"/>
                  </a:lnTo>
                  <a:lnTo>
                    <a:pt x="9864" y="5188"/>
                  </a:lnTo>
                  <a:lnTo>
                    <a:pt x="9992" y="5034"/>
                  </a:lnTo>
                  <a:lnTo>
                    <a:pt x="10094" y="4855"/>
                  </a:lnTo>
                  <a:lnTo>
                    <a:pt x="10171" y="4677"/>
                  </a:lnTo>
                  <a:lnTo>
                    <a:pt x="10222" y="4498"/>
                  </a:lnTo>
                  <a:lnTo>
                    <a:pt x="10273" y="4293"/>
                  </a:lnTo>
                  <a:lnTo>
                    <a:pt x="10299" y="4089"/>
                  </a:lnTo>
                  <a:lnTo>
                    <a:pt x="10324" y="3910"/>
                  </a:lnTo>
                  <a:lnTo>
                    <a:pt x="10299" y="3705"/>
                  </a:lnTo>
                  <a:lnTo>
                    <a:pt x="10273" y="3501"/>
                  </a:lnTo>
                  <a:lnTo>
                    <a:pt x="10222" y="3322"/>
                  </a:lnTo>
                  <a:lnTo>
                    <a:pt x="10171" y="3118"/>
                  </a:lnTo>
                  <a:lnTo>
                    <a:pt x="10094" y="2939"/>
                  </a:lnTo>
                  <a:lnTo>
                    <a:pt x="9992" y="2760"/>
                  </a:lnTo>
                  <a:lnTo>
                    <a:pt x="9864" y="2607"/>
                  </a:lnTo>
                  <a:lnTo>
                    <a:pt x="9711" y="2453"/>
                  </a:lnTo>
                  <a:lnTo>
                    <a:pt x="7258" y="0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255" name="Group 67"/>
          <p:cNvGrpSpPr/>
          <p:nvPr/>
        </p:nvGrpSpPr>
        <p:grpSpPr>
          <a:xfrm>
            <a:off x="7247880" y="2735640"/>
            <a:ext cx="264960" cy="445680"/>
            <a:chOff x="7247880" y="2735640"/>
            <a:chExt cx="264960" cy="445680"/>
          </a:xfrm>
        </p:grpSpPr>
        <p:sp>
          <p:nvSpPr>
            <p:cNvPr id="2256" name="CustomShape 68"/>
            <p:cNvSpPr/>
            <p:nvPr/>
          </p:nvSpPr>
          <p:spPr>
            <a:xfrm>
              <a:off x="7247880" y="2735640"/>
              <a:ext cx="264960" cy="445680"/>
            </a:xfrm>
            <a:custGeom>
              <a:avLst/>
              <a:gdLst/>
              <a:ahLst/>
              <a:rect l="l" t="t" r="r" b="b"/>
              <a:pathLst>
                <a:path w="10606" h="17838">
                  <a:moveTo>
                    <a:pt x="1176" y="1"/>
                  </a:moveTo>
                  <a:lnTo>
                    <a:pt x="920" y="26"/>
                  </a:lnTo>
                  <a:lnTo>
                    <a:pt x="716" y="77"/>
                  </a:lnTo>
                  <a:lnTo>
                    <a:pt x="511" y="205"/>
                  </a:lnTo>
                  <a:lnTo>
                    <a:pt x="358" y="333"/>
                  </a:lnTo>
                  <a:lnTo>
                    <a:pt x="205" y="512"/>
                  </a:lnTo>
                  <a:lnTo>
                    <a:pt x="103" y="716"/>
                  </a:lnTo>
                  <a:lnTo>
                    <a:pt x="26" y="921"/>
                  </a:lnTo>
                  <a:lnTo>
                    <a:pt x="0" y="1151"/>
                  </a:lnTo>
                  <a:lnTo>
                    <a:pt x="0" y="16688"/>
                  </a:lnTo>
                  <a:lnTo>
                    <a:pt x="0" y="16713"/>
                  </a:lnTo>
                  <a:lnTo>
                    <a:pt x="26" y="16943"/>
                  </a:lnTo>
                  <a:lnTo>
                    <a:pt x="103" y="17148"/>
                  </a:lnTo>
                  <a:lnTo>
                    <a:pt x="205" y="17352"/>
                  </a:lnTo>
                  <a:lnTo>
                    <a:pt x="358" y="17505"/>
                  </a:lnTo>
                  <a:lnTo>
                    <a:pt x="511" y="17659"/>
                  </a:lnTo>
                  <a:lnTo>
                    <a:pt x="716" y="17761"/>
                  </a:lnTo>
                  <a:lnTo>
                    <a:pt x="946" y="17812"/>
                  </a:lnTo>
                  <a:lnTo>
                    <a:pt x="1176" y="17838"/>
                  </a:lnTo>
                  <a:lnTo>
                    <a:pt x="9430" y="17838"/>
                  </a:lnTo>
                  <a:lnTo>
                    <a:pt x="9660" y="17812"/>
                  </a:lnTo>
                  <a:lnTo>
                    <a:pt x="9890" y="17761"/>
                  </a:lnTo>
                  <a:lnTo>
                    <a:pt x="10094" y="17659"/>
                  </a:lnTo>
                  <a:lnTo>
                    <a:pt x="10248" y="17505"/>
                  </a:lnTo>
                  <a:lnTo>
                    <a:pt x="10401" y="17352"/>
                  </a:lnTo>
                  <a:lnTo>
                    <a:pt x="10503" y="17148"/>
                  </a:lnTo>
                  <a:lnTo>
                    <a:pt x="10580" y="16943"/>
                  </a:lnTo>
                  <a:lnTo>
                    <a:pt x="10605" y="16713"/>
                  </a:lnTo>
                  <a:lnTo>
                    <a:pt x="10605" y="16688"/>
                  </a:lnTo>
                  <a:lnTo>
                    <a:pt x="10605" y="1151"/>
                  </a:lnTo>
                  <a:lnTo>
                    <a:pt x="10580" y="921"/>
                  </a:lnTo>
                  <a:lnTo>
                    <a:pt x="10503" y="716"/>
                  </a:lnTo>
                  <a:lnTo>
                    <a:pt x="10401" y="512"/>
                  </a:lnTo>
                  <a:lnTo>
                    <a:pt x="10248" y="333"/>
                  </a:lnTo>
                  <a:lnTo>
                    <a:pt x="10094" y="205"/>
                  </a:lnTo>
                  <a:lnTo>
                    <a:pt x="9890" y="77"/>
                  </a:lnTo>
                  <a:lnTo>
                    <a:pt x="9685" y="26"/>
                  </a:lnTo>
                  <a:lnTo>
                    <a:pt x="9430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57" name="CustomShape 69"/>
            <p:cNvSpPr/>
            <p:nvPr/>
          </p:nvSpPr>
          <p:spPr>
            <a:xfrm>
              <a:off x="7273800" y="2760480"/>
              <a:ext cx="212400" cy="218880"/>
            </a:xfrm>
            <a:custGeom>
              <a:avLst/>
              <a:gdLst/>
              <a:ahLst/>
              <a:rect l="l" t="t" r="r" b="b"/>
              <a:pathLst>
                <a:path w="8510" h="8766">
                  <a:moveTo>
                    <a:pt x="281" y="0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0" y="179"/>
                  </a:lnTo>
                  <a:lnTo>
                    <a:pt x="0" y="281"/>
                  </a:lnTo>
                  <a:lnTo>
                    <a:pt x="0" y="8765"/>
                  </a:lnTo>
                  <a:lnTo>
                    <a:pt x="8510" y="8765"/>
                  </a:lnTo>
                  <a:lnTo>
                    <a:pt x="8510" y="281"/>
                  </a:lnTo>
                  <a:lnTo>
                    <a:pt x="8510" y="179"/>
                  </a:lnTo>
                  <a:lnTo>
                    <a:pt x="8433" y="77"/>
                  </a:lnTo>
                  <a:lnTo>
                    <a:pt x="8356" y="26"/>
                  </a:lnTo>
                  <a:lnTo>
                    <a:pt x="8229" y="0"/>
                  </a:lnTo>
                  <a:lnTo>
                    <a:pt x="7104" y="0"/>
                  </a:lnTo>
                  <a:lnTo>
                    <a:pt x="7079" y="102"/>
                  </a:lnTo>
                  <a:lnTo>
                    <a:pt x="7002" y="179"/>
                  </a:lnTo>
                  <a:lnTo>
                    <a:pt x="6951" y="281"/>
                  </a:lnTo>
                  <a:lnTo>
                    <a:pt x="6874" y="332"/>
                  </a:lnTo>
                  <a:lnTo>
                    <a:pt x="6772" y="409"/>
                  </a:lnTo>
                  <a:lnTo>
                    <a:pt x="6670" y="435"/>
                  </a:lnTo>
                  <a:lnTo>
                    <a:pt x="6568" y="460"/>
                  </a:lnTo>
                  <a:lnTo>
                    <a:pt x="6440" y="486"/>
                  </a:lnTo>
                  <a:lnTo>
                    <a:pt x="2070" y="486"/>
                  </a:lnTo>
                  <a:lnTo>
                    <a:pt x="1942" y="460"/>
                  </a:lnTo>
                  <a:lnTo>
                    <a:pt x="1840" y="435"/>
                  </a:lnTo>
                  <a:lnTo>
                    <a:pt x="1738" y="409"/>
                  </a:lnTo>
                  <a:lnTo>
                    <a:pt x="1636" y="332"/>
                  </a:lnTo>
                  <a:lnTo>
                    <a:pt x="1559" y="281"/>
                  </a:lnTo>
                  <a:lnTo>
                    <a:pt x="1508" y="179"/>
                  </a:lnTo>
                  <a:lnTo>
                    <a:pt x="1431" y="102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58" name="CustomShape 70"/>
            <p:cNvSpPr/>
            <p:nvPr/>
          </p:nvSpPr>
          <p:spPr>
            <a:xfrm>
              <a:off x="7431840" y="2968920"/>
              <a:ext cx="54720" cy="48960"/>
            </a:xfrm>
            <a:custGeom>
              <a:avLst/>
              <a:gdLst/>
              <a:ahLst/>
              <a:rect l="l" t="t" r="r" b="b"/>
              <a:pathLst>
                <a:path w="2198" h="1969">
                  <a:moveTo>
                    <a:pt x="0" y="1"/>
                  </a:moveTo>
                  <a:lnTo>
                    <a:pt x="0" y="1969"/>
                  </a:lnTo>
                  <a:lnTo>
                    <a:pt x="2198" y="1969"/>
                  </a:lnTo>
                  <a:lnTo>
                    <a:pt x="2198" y="1"/>
                  </a:lnTo>
                  <a:close/>
                </a:path>
              </a:pathLst>
            </a:custGeom>
            <a:solidFill>
              <a:srgbClr val="ffbe3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59" name="CustomShape 71"/>
            <p:cNvSpPr/>
            <p:nvPr/>
          </p:nvSpPr>
          <p:spPr>
            <a:xfrm>
              <a:off x="7273800" y="2824560"/>
              <a:ext cx="212400" cy="117360"/>
            </a:xfrm>
            <a:custGeom>
              <a:avLst/>
              <a:gdLst/>
              <a:ahLst/>
              <a:rect l="l" t="t" r="r" b="b"/>
              <a:pathLst>
                <a:path w="8510" h="4703">
                  <a:moveTo>
                    <a:pt x="0" y="1"/>
                  </a:moveTo>
                  <a:lnTo>
                    <a:pt x="0" y="4703"/>
                  </a:lnTo>
                  <a:lnTo>
                    <a:pt x="8510" y="4703"/>
                  </a:lnTo>
                  <a:lnTo>
                    <a:pt x="85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0" name="CustomShape 72"/>
            <p:cNvSpPr/>
            <p:nvPr/>
          </p:nvSpPr>
          <p:spPr>
            <a:xfrm>
              <a:off x="7431840" y="3018240"/>
              <a:ext cx="54720" cy="97920"/>
            </a:xfrm>
            <a:custGeom>
              <a:avLst/>
              <a:gdLst/>
              <a:ahLst/>
              <a:rect l="l" t="t" r="r" b="b"/>
              <a:pathLst>
                <a:path w="2198" h="3937">
                  <a:moveTo>
                    <a:pt x="0" y="1"/>
                  </a:moveTo>
                  <a:lnTo>
                    <a:pt x="0" y="1968"/>
                  </a:lnTo>
                  <a:lnTo>
                    <a:pt x="0" y="3936"/>
                  </a:lnTo>
                  <a:lnTo>
                    <a:pt x="2198" y="3936"/>
                  </a:lnTo>
                  <a:lnTo>
                    <a:pt x="2198" y="1968"/>
                  </a:lnTo>
                  <a:lnTo>
                    <a:pt x="2198" y="1"/>
                  </a:lnTo>
                  <a:close/>
                </a:path>
              </a:pathLst>
            </a:custGeom>
            <a:solidFill>
              <a:srgbClr val="ac519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1" name="CustomShape 73"/>
            <p:cNvSpPr/>
            <p:nvPr/>
          </p:nvSpPr>
          <p:spPr>
            <a:xfrm>
              <a:off x="7273800" y="2968920"/>
              <a:ext cx="159480" cy="147240"/>
            </a:xfrm>
            <a:custGeom>
              <a:avLst/>
              <a:gdLst/>
              <a:ahLst/>
              <a:rect l="l" t="t" r="r" b="b"/>
              <a:pathLst>
                <a:path w="6389" h="5905">
                  <a:moveTo>
                    <a:pt x="0" y="1"/>
                  </a:moveTo>
                  <a:lnTo>
                    <a:pt x="0" y="5904"/>
                  </a:lnTo>
                  <a:lnTo>
                    <a:pt x="6389" y="5904"/>
                  </a:lnTo>
                  <a:lnTo>
                    <a:pt x="6389" y="1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2" name="CustomShape 74"/>
            <p:cNvSpPr/>
            <p:nvPr/>
          </p:nvSpPr>
          <p:spPr>
            <a:xfrm>
              <a:off x="7462440" y="2968920"/>
              <a:ext cx="24120" cy="48960"/>
            </a:xfrm>
            <a:custGeom>
              <a:avLst/>
              <a:gdLst/>
              <a:ahLst/>
              <a:rect l="l" t="t" r="r" b="b"/>
              <a:pathLst>
                <a:path w="972" h="1969">
                  <a:moveTo>
                    <a:pt x="1" y="1"/>
                  </a:moveTo>
                  <a:lnTo>
                    <a:pt x="1" y="1969"/>
                  </a:lnTo>
                  <a:lnTo>
                    <a:pt x="972" y="1969"/>
                  </a:lnTo>
                  <a:lnTo>
                    <a:pt x="972" y="1"/>
                  </a:lnTo>
                  <a:close/>
                </a:path>
              </a:pathLst>
            </a:custGeom>
            <a:solidFill>
              <a:srgbClr val="ffbe3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3" name="CustomShape 75"/>
            <p:cNvSpPr/>
            <p:nvPr/>
          </p:nvSpPr>
          <p:spPr>
            <a:xfrm>
              <a:off x="7454520" y="3018240"/>
              <a:ext cx="31680" cy="97920"/>
            </a:xfrm>
            <a:custGeom>
              <a:avLst/>
              <a:gdLst/>
              <a:ahLst/>
              <a:rect l="l" t="t" r="r" b="b"/>
              <a:pathLst>
                <a:path w="1279" h="3937">
                  <a:moveTo>
                    <a:pt x="308" y="1"/>
                  </a:moveTo>
                  <a:lnTo>
                    <a:pt x="308" y="1968"/>
                  </a:lnTo>
                  <a:lnTo>
                    <a:pt x="308" y="3553"/>
                  </a:lnTo>
                  <a:lnTo>
                    <a:pt x="308" y="3629"/>
                  </a:lnTo>
                  <a:lnTo>
                    <a:pt x="282" y="3706"/>
                  </a:lnTo>
                  <a:lnTo>
                    <a:pt x="205" y="3834"/>
                  </a:lnTo>
                  <a:lnTo>
                    <a:pt x="78" y="3910"/>
                  </a:lnTo>
                  <a:lnTo>
                    <a:pt x="1" y="3936"/>
                  </a:lnTo>
                  <a:lnTo>
                    <a:pt x="1279" y="3936"/>
                  </a:lnTo>
                  <a:lnTo>
                    <a:pt x="1279" y="1968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rgbClr val="ac519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4" name="CustomShape 76"/>
            <p:cNvSpPr/>
            <p:nvPr/>
          </p:nvSpPr>
          <p:spPr>
            <a:xfrm>
              <a:off x="7366680" y="3135600"/>
              <a:ext cx="27000" cy="27000"/>
            </a:xfrm>
            <a:custGeom>
              <a:avLst/>
              <a:gdLst/>
              <a:ahLst/>
              <a:rect l="l" t="t" r="r" b="b"/>
              <a:pathLst>
                <a:path w="1100" h="1100">
                  <a:moveTo>
                    <a:pt x="435" y="1"/>
                  </a:moveTo>
                  <a:lnTo>
                    <a:pt x="333" y="52"/>
                  </a:lnTo>
                  <a:lnTo>
                    <a:pt x="256" y="103"/>
                  </a:lnTo>
                  <a:lnTo>
                    <a:pt x="154" y="154"/>
                  </a:lnTo>
                  <a:lnTo>
                    <a:pt x="103" y="231"/>
                  </a:lnTo>
                  <a:lnTo>
                    <a:pt x="52" y="333"/>
                  </a:lnTo>
                  <a:lnTo>
                    <a:pt x="26" y="435"/>
                  </a:lnTo>
                  <a:lnTo>
                    <a:pt x="0" y="537"/>
                  </a:lnTo>
                  <a:lnTo>
                    <a:pt x="26" y="665"/>
                  </a:lnTo>
                  <a:lnTo>
                    <a:pt x="52" y="767"/>
                  </a:lnTo>
                  <a:lnTo>
                    <a:pt x="103" y="844"/>
                  </a:lnTo>
                  <a:lnTo>
                    <a:pt x="154" y="921"/>
                  </a:lnTo>
                  <a:lnTo>
                    <a:pt x="256" y="997"/>
                  </a:lnTo>
                  <a:lnTo>
                    <a:pt x="333" y="1048"/>
                  </a:lnTo>
                  <a:lnTo>
                    <a:pt x="435" y="1074"/>
                  </a:lnTo>
                  <a:lnTo>
                    <a:pt x="563" y="1099"/>
                  </a:lnTo>
                  <a:lnTo>
                    <a:pt x="665" y="1074"/>
                  </a:lnTo>
                  <a:lnTo>
                    <a:pt x="767" y="1048"/>
                  </a:lnTo>
                  <a:lnTo>
                    <a:pt x="844" y="997"/>
                  </a:lnTo>
                  <a:lnTo>
                    <a:pt x="946" y="921"/>
                  </a:lnTo>
                  <a:lnTo>
                    <a:pt x="997" y="844"/>
                  </a:lnTo>
                  <a:lnTo>
                    <a:pt x="1048" y="767"/>
                  </a:lnTo>
                  <a:lnTo>
                    <a:pt x="1074" y="665"/>
                  </a:lnTo>
                  <a:lnTo>
                    <a:pt x="1099" y="537"/>
                  </a:lnTo>
                  <a:lnTo>
                    <a:pt x="1074" y="435"/>
                  </a:lnTo>
                  <a:lnTo>
                    <a:pt x="1048" y="333"/>
                  </a:lnTo>
                  <a:lnTo>
                    <a:pt x="997" y="231"/>
                  </a:lnTo>
                  <a:lnTo>
                    <a:pt x="946" y="154"/>
                  </a:lnTo>
                  <a:lnTo>
                    <a:pt x="844" y="103"/>
                  </a:lnTo>
                  <a:lnTo>
                    <a:pt x="767" y="52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rgbClr val="ebe6f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5" name="CustomShape 77"/>
            <p:cNvSpPr/>
            <p:nvPr/>
          </p:nvSpPr>
          <p:spPr>
            <a:xfrm>
              <a:off x="7382520" y="2849400"/>
              <a:ext cx="24120" cy="66600"/>
            </a:xfrm>
            <a:custGeom>
              <a:avLst/>
              <a:gdLst/>
              <a:ahLst/>
              <a:rect l="l" t="t" r="r" b="b"/>
              <a:pathLst>
                <a:path w="972" h="2684">
                  <a:moveTo>
                    <a:pt x="256" y="0"/>
                  </a:moveTo>
                  <a:lnTo>
                    <a:pt x="154" y="26"/>
                  </a:lnTo>
                  <a:lnTo>
                    <a:pt x="77" y="77"/>
                  </a:lnTo>
                  <a:lnTo>
                    <a:pt x="0" y="179"/>
                  </a:lnTo>
                  <a:lnTo>
                    <a:pt x="0" y="281"/>
                  </a:lnTo>
                  <a:lnTo>
                    <a:pt x="0" y="384"/>
                  </a:lnTo>
                  <a:lnTo>
                    <a:pt x="77" y="460"/>
                  </a:lnTo>
                  <a:lnTo>
                    <a:pt x="154" y="537"/>
                  </a:lnTo>
                  <a:lnTo>
                    <a:pt x="435" y="537"/>
                  </a:lnTo>
                  <a:lnTo>
                    <a:pt x="435" y="2402"/>
                  </a:lnTo>
                  <a:lnTo>
                    <a:pt x="460" y="2505"/>
                  </a:lnTo>
                  <a:lnTo>
                    <a:pt x="511" y="2607"/>
                  </a:lnTo>
                  <a:lnTo>
                    <a:pt x="614" y="2658"/>
                  </a:lnTo>
                  <a:lnTo>
                    <a:pt x="716" y="2683"/>
                  </a:lnTo>
                  <a:lnTo>
                    <a:pt x="818" y="2658"/>
                  </a:lnTo>
                  <a:lnTo>
                    <a:pt x="895" y="2607"/>
                  </a:lnTo>
                  <a:lnTo>
                    <a:pt x="971" y="2505"/>
                  </a:lnTo>
                  <a:lnTo>
                    <a:pt x="971" y="2402"/>
                  </a:lnTo>
                  <a:lnTo>
                    <a:pt x="971" y="281"/>
                  </a:lnTo>
                  <a:lnTo>
                    <a:pt x="971" y="179"/>
                  </a:lnTo>
                  <a:lnTo>
                    <a:pt x="895" y="77"/>
                  </a:lnTo>
                  <a:lnTo>
                    <a:pt x="818" y="26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6" name="CustomShape 78"/>
            <p:cNvSpPr/>
            <p:nvPr/>
          </p:nvSpPr>
          <p:spPr>
            <a:xfrm>
              <a:off x="7418160" y="2848680"/>
              <a:ext cx="43920" cy="68760"/>
            </a:xfrm>
            <a:custGeom>
              <a:avLst/>
              <a:gdLst/>
              <a:ahLst/>
              <a:rect l="l" t="t" r="r" b="b"/>
              <a:pathLst>
                <a:path w="1764" h="2761">
                  <a:moveTo>
                    <a:pt x="869" y="537"/>
                  </a:moveTo>
                  <a:lnTo>
                    <a:pt x="997" y="563"/>
                  </a:lnTo>
                  <a:lnTo>
                    <a:pt x="1125" y="640"/>
                  </a:lnTo>
                  <a:lnTo>
                    <a:pt x="1201" y="742"/>
                  </a:lnTo>
                  <a:lnTo>
                    <a:pt x="1227" y="870"/>
                  </a:lnTo>
                  <a:lnTo>
                    <a:pt x="1227" y="1866"/>
                  </a:lnTo>
                  <a:lnTo>
                    <a:pt x="1201" y="1994"/>
                  </a:lnTo>
                  <a:lnTo>
                    <a:pt x="1125" y="2096"/>
                  </a:lnTo>
                  <a:lnTo>
                    <a:pt x="997" y="2173"/>
                  </a:lnTo>
                  <a:lnTo>
                    <a:pt x="869" y="2198"/>
                  </a:lnTo>
                  <a:lnTo>
                    <a:pt x="741" y="2173"/>
                  </a:lnTo>
                  <a:lnTo>
                    <a:pt x="639" y="2096"/>
                  </a:lnTo>
                  <a:lnTo>
                    <a:pt x="563" y="1994"/>
                  </a:lnTo>
                  <a:lnTo>
                    <a:pt x="537" y="1866"/>
                  </a:lnTo>
                  <a:lnTo>
                    <a:pt x="537" y="870"/>
                  </a:lnTo>
                  <a:lnTo>
                    <a:pt x="563" y="742"/>
                  </a:lnTo>
                  <a:lnTo>
                    <a:pt x="639" y="640"/>
                  </a:lnTo>
                  <a:lnTo>
                    <a:pt x="741" y="563"/>
                  </a:lnTo>
                  <a:lnTo>
                    <a:pt x="869" y="537"/>
                  </a:lnTo>
                  <a:close/>
                  <a:moveTo>
                    <a:pt x="690" y="1"/>
                  </a:moveTo>
                  <a:lnTo>
                    <a:pt x="537" y="52"/>
                  </a:lnTo>
                  <a:lnTo>
                    <a:pt x="384" y="154"/>
                  </a:lnTo>
                  <a:lnTo>
                    <a:pt x="256" y="256"/>
                  </a:lnTo>
                  <a:lnTo>
                    <a:pt x="128" y="384"/>
                  </a:lnTo>
                  <a:lnTo>
                    <a:pt x="51" y="537"/>
                  </a:lnTo>
                  <a:lnTo>
                    <a:pt x="0" y="691"/>
                  </a:lnTo>
                  <a:lnTo>
                    <a:pt x="0" y="870"/>
                  </a:lnTo>
                  <a:lnTo>
                    <a:pt x="0" y="1866"/>
                  </a:lnTo>
                  <a:lnTo>
                    <a:pt x="0" y="2045"/>
                  </a:lnTo>
                  <a:lnTo>
                    <a:pt x="51" y="2198"/>
                  </a:lnTo>
                  <a:lnTo>
                    <a:pt x="128" y="2352"/>
                  </a:lnTo>
                  <a:lnTo>
                    <a:pt x="256" y="2480"/>
                  </a:lnTo>
                  <a:lnTo>
                    <a:pt x="384" y="2607"/>
                  </a:lnTo>
                  <a:lnTo>
                    <a:pt x="537" y="2684"/>
                  </a:lnTo>
                  <a:lnTo>
                    <a:pt x="690" y="2735"/>
                  </a:lnTo>
                  <a:lnTo>
                    <a:pt x="869" y="2761"/>
                  </a:lnTo>
                  <a:lnTo>
                    <a:pt x="1048" y="2735"/>
                  </a:lnTo>
                  <a:lnTo>
                    <a:pt x="1227" y="2684"/>
                  </a:lnTo>
                  <a:lnTo>
                    <a:pt x="1380" y="2607"/>
                  </a:lnTo>
                  <a:lnTo>
                    <a:pt x="1508" y="2480"/>
                  </a:lnTo>
                  <a:lnTo>
                    <a:pt x="1610" y="2352"/>
                  </a:lnTo>
                  <a:lnTo>
                    <a:pt x="1687" y="2198"/>
                  </a:lnTo>
                  <a:lnTo>
                    <a:pt x="1738" y="2045"/>
                  </a:lnTo>
                  <a:lnTo>
                    <a:pt x="1764" y="1866"/>
                  </a:lnTo>
                  <a:lnTo>
                    <a:pt x="1764" y="870"/>
                  </a:lnTo>
                  <a:lnTo>
                    <a:pt x="1738" y="691"/>
                  </a:lnTo>
                  <a:lnTo>
                    <a:pt x="1687" y="537"/>
                  </a:lnTo>
                  <a:lnTo>
                    <a:pt x="1610" y="384"/>
                  </a:lnTo>
                  <a:lnTo>
                    <a:pt x="1508" y="256"/>
                  </a:lnTo>
                  <a:lnTo>
                    <a:pt x="1380" y="154"/>
                  </a:lnTo>
                  <a:lnTo>
                    <a:pt x="1227" y="52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7" name="CustomShape 79"/>
            <p:cNvSpPr/>
            <p:nvPr/>
          </p:nvSpPr>
          <p:spPr>
            <a:xfrm>
              <a:off x="7342200" y="2903760"/>
              <a:ext cx="33480" cy="13680"/>
            </a:xfrm>
            <a:custGeom>
              <a:avLst/>
              <a:gdLst/>
              <a:ahLst/>
              <a:rect l="l" t="t" r="r" b="b"/>
              <a:pathLst>
                <a:path w="1355" h="563">
                  <a:moveTo>
                    <a:pt x="281" y="0"/>
                  </a:moveTo>
                  <a:lnTo>
                    <a:pt x="179" y="26"/>
                  </a:lnTo>
                  <a:lnTo>
                    <a:pt x="77" y="103"/>
                  </a:lnTo>
                  <a:lnTo>
                    <a:pt x="26" y="179"/>
                  </a:lnTo>
                  <a:lnTo>
                    <a:pt x="0" y="282"/>
                  </a:lnTo>
                  <a:lnTo>
                    <a:pt x="26" y="384"/>
                  </a:lnTo>
                  <a:lnTo>
                    <a:pt x="77" y="460"/>
                  </a:lnTo>
                  <a:lnTo>
                    <a:pt x="179" y="537"/>
                  </a:lnTo>
                  <a:lnTo>
                    <a:pt x="281" y="563"/>
                  </a:lnTo>
                  <a:lnTo>
                    <a:pt x="1099" y="563"/>
                  </a:lnTo>
                  <a:lnTo>
                    <a:pt x="1201" y="537"/>
                  </a:lnTo>
                  <a:lnTo>
                    <a:pt x="1278" y="460"/>
                  </a:lnTo>
                  <a:lnTo>
                    <a:pt x="1355" y="384"/>
                  </a:lnTo>
                  <a:lnTo>
                    <a:pt x="1355" y="282"/>
                  </a:lnTo>
                  <a:lnTo>
                    <a:pt x="1355" y="179"/>
                  </a:lnTo>
                  <a:lnTo>
                    <a:pt x="1278" y="103"/>
                  </a:lnTo>
                  <a:lnTo>
                    <a:pt x="1201" y="26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8" name="CustomShape 80"/>
            <p:cNvSpPr/>
            <p:nvPr/>
          </p:nvSpPr>
          <p:spPr>
            <a:xfrm>
              <a:off x="7273800" y="2968920"/>
              <a:ext cx="159480" cy="147240"/>
            </a:xfrm>
            <a:custGeom>
              <a:avLst/>
              <a:gdLst/>
              <a:ahLst/>
              <a:rect l="l" t="t" r="r" b="b"/>
              <a:pathLst>
                <a:path w="6389" h="5905">
                  <a:moveTo>
                    <a:pt x="3987" y="2250"/>
                  </a:moveTo>
                  <a:lnTo>
                    <a:pt x="3987" y="3681"/>
                  </a:lnTo>
                  <a:lnTo>
                    <a:pt x="2402" y="3681"/>
                  </a:lnTo>
                  <a:lnTo>
                    <a:pt x="2402" y="2250"/>
                  </a:lnTo>
                  <a:close/>
                  <a:moveTo>
                    <a:pt x="1866" y="1"/>
                  </a:moveTo>
                  <a:lnTo>
                    <a:pt x="1866" y="1713"/>
                  </a:lnTo>
                  <a:lnTo>
                    <a:pt x="0" y="1713"/>
                  </a:lnTo>
                  <a:lnTo>
                    <a:pt x="0" y="2250"/>
                  </a:lnTo>
                  <a:lnTo>
                    <a:pt x="1866" y="2250"/>
                  </a:lnTo>
                  <a:lnTo>
                    <a:pt x="1866" y="3681"/>
                  </a:lnTo>
                  <a:lnTo>
                    <a:pt x="0" y="3681"/>
                  </a:lnTo>
                  <a:lnTo>
                    <a:pt x="0" y="4217"/>
                  </a:lnTo>
                  <a:lnTo>
                    <a:pt x="1866" y="4217"/>
                  </a:lnTo>
                  <a:lnTo>
                    <a:pt x="1866" y="5904"/>
                  </a:lnTo>
                  <a:lnTo>
                    <a:pt x="2402" y="5904"/>
                  </a:lnTo>
                  <a:lnTo>
                    <a:pt x="2402" y="4217"/>
                  </a:lnTo>
                  <a:lnTo>
                    <a:pt x="3987" y="4217"/>
                  </a:lnTo>
                  <a:lnTo>
                    <a:pt x="3987" y="5904"/>
                  </a:lnTo>
                  <a:lnTo>
                    <a:pt x="4523" y="5904"/>
                  </a:lnTo>
                  <a:lnTo>
                    <a:pt x="4523" y="4217"/>
                  </a:lnTo>
                  <a:lnTo>
                    <a:pt x="6389" y="4217"/>
                  </a:lnTo>
                  <a:lnTo>
                    <a:pt x="6389" y="3681"/>
                  </a:lnTo>
                  <a:lnTo>
                    <a:pt x="4523" y="3681"/>
                  </a:lnTo>
                  <a:lnTo>
                    <a:pt x="4523" y="2250"/>
                  </a:lnTo>
                  <a:lnTo>
                    <a:pt x="6389" y="2250"/>
                  </a:lnTo>
                  <a:lnTo>
                    <a:pt x="6389" y="1713"/>
                  </a:lnTo>
                  <a:lnTo>
                    <a:pt x="4523" y="1713"/>
                  </a:lnTo>
                  <a:lnTo>
                    <a:pt x="4523" y="1"/>
                  </a:lnTo>
                  <a:lnTo>
                    <a:pt x="3987" y="1"/>
                  </a:lnTo>
                  <a:lnTo>
                    <a:pt x="3987" y="1713"/>
                  </a:lnTo>
                  <a:lnTo>
                    <a:pt x="2402" y="1713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rgbClr val="ebe6f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9" name="Group 1"/>
          <p:cNvGrpSpPr/>
          <p:nvPr/>
        </p:nvGrpSpPr>
        <p:grpSpPr>
          <a:xfrm>
            <a:off x="2262600" y="2886840"/>
            <a:ext cx="4618440" cy="555840"/>
            <a:chOff x="2262600" y="2886840"/>
            <a:chExt cx="4618440" cy="555840"/>
          </a:xfrm>
        </p:grpSpPr>
        <p:grpSp>
          <p:nvGrpSpPr>
            <p:cNvPr id="2270" name="Group 2"/>
            <p:cNvGrpSpPr/>
            <p:nvPr/>
          </p:nvGrpSpPr>
          <p:grpSpPr>
            <a:xfrm>
              <a:off x="2262600" y="2886840"/>
              <a:ext cx="4612320" cy="555840"/>
              <a:chOff x="2262600" y="2886840"/>
              <a:chExt cx="4612320" cy="555840"/>
            </a:xfrm>
          </p:grpSpPr>
          <p:grpSp>
            <p:nvGrpSpPr>
              <p:cNvPr id="2271" name="Group 3"/>
              <p:cNvGrpSpPr/>
              <p:nvPr/>
            </p:nvGrpSpPr>
            <p:grpSpPr>
              <a:xfrm>
                <a:off x="2262600" y="2886840"/>
                <a:ext cx="4579560" cy="552600"/>
                <a:chOff x="2262600" y="2886840"/>
                <a:chExt cx="4579560" cy="552600"/>
              </a:xfrm>
            </p:grpSpPr>
            <p:sp>
              <p:nvSpPr>
                <p:cNvPr id="2272" name="CustomShape 4"/>
                <p:cNvSpPr/>
                <p:nvPr/>
              </p:nvSpPr>
              <p:spPr>
                <a:xfrm>
                  <a:off x="2331720" y="2947320"/>
                  <a:ext cx="4510440" cy="432000"/>
                </a:xfrm>
                <a:custGeom>
                  <a:avLst/>
                  <a:gdLst/>
                  <a:ahLst/>
                  <a:rect l="l" t="t" r="r" b="b"/>
                  <a:pathLst>
                    <a:path w="277520" h="34573">
                      <a:moveTo>
                        <a:pt x="1" y="1"/>
                      </a:moveTo>
                      <a:lnTo>
                        <a:pt x="1" y="34573"/>
                      </a:lnTo>
                      <a:lnTo>
                        <a:pt x="277519" y="34573"/>
                      </a:lnTo>
                      <a:lnTo>
                        <a:pt x="27751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algn="bl" dir="3000572" dist="142843" rotWithShape="0">
                    <a:srgbClr val="000000">
                      <a:alpha val="41000"/>
                    </a:srgbClr>
                  </a:outerShdw>
                </a:effectLst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273" name="CustomShape 5"/>
                <p:cNvSpPr/>
                <p:nvPr/>
              </p:nvSpPr>
              <p:spPr>
                <a:xfrm>
                  <a:off x="2262600" y="2886840"/>
                  <a:ext cx="79200" cy="552600"/>
                </a:xfrm>
                <a:custGeom>
                  <a:avLst/>
                  <a:gdLst/>
                  <a:ahLst/>
                  <a:rect l="l" t="t" r="r" b="b"/>
                  <a:pathLst>
                    <a:path w="4469" h="44214">
                      <a:moveTo>
                        <a:pt x="0" y="0"/>
                      </a:moveTo>
                      <a:lnTo>
                        <a:pt x="0" y="44214"/>
                      </a:lnTo>
                      <a:lnTo>
                        <a:pt x="4469" y="39746"/>
                      </a:lnTo>
                      <a:lnTo>
                        <a:pt x="4469" y="517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360">
                  <a:solidFill>
                    <a:schemeClr val="dk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2274" name="CustomShape 6"/>
              <p:cNvSpPr/>
              <p:nvPr/>
            </p:nvSpPr>
            <p:spPr>
              <a:xfrm>
                <a:off x="2262600" y="3384720"/>
                <a:ext cx="4612320" cy="57960"/>
              </a:xfrm>
              <a:custGeom>
                <a:avLst/>
                <a:gdLst/>
                <a:ahLst/>
                <a:rect l="l" t="t" r="r" b="b"/>
                <a:pathLst>
                  <a:path w="224515" h="3268">
                    <a:moveTo>
                      <a:pt x="0" y="3172"/>
                    </a:moveTo>
                    <a:lnTo>
                      <a:pt x="3171" y="0"/>
                    </a:lnTo>
                    <a:lnTo>
                      <a:pt x="221632" y="0"/>
                    </a:lnTo>
                    <a:lnTo>
                      <a:pt x="224515" y="3268"/>
                    </a:lnTo>
                    <a:close/>
                  </a:path>
                </a:pathLst>
              </a:custGeom>
              <a:solidFill>
                <a:schemeClr val="accent4"/>
              </a:solidFill>
              <a:ln w="9360">
                <a:solidFill>
                  <a:schemeClr val="accent4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275" name="CustomShape 7"/>
            <p:cNvSpPr/>
            <p:nvPr/>
          </p:nvSpPr>
          <p:spPr>
            <a:xfrm flipH="1" rot="10800000">
              <a:off x="2262240" y="2887200"/>
              <a:ext cx="4618440" cy="68760"/>
            </a:xfrm>
            <a:custGeom>
              <a:avLst/>
              <a:gdLst/>
              <a:ahLst/>
              <a:rect l="l" t="t" r="r" b="b"/>
              <a:pathLst>
                <a:path w="224515" h="3268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36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6" name="CustomShape 8"/>
            <p:cNvSpPr/>
            <p:nvPr/>
          </p:nvSpPr>
          <p:spPr>
            <a:xfrm>
              <a:off x="6828120" y="2886840"/>
              <a:ext cx="46800" cy="552600"/>
            </a:xfrm>
            <a:custGeom>
              <a:avLst/>
              <a:gdLst/>
              <a:ahLst/>
              <a:rect l="l" t="t" r="r" b="b"/>
              <a:pathLst>
                <a:path w="3763" h="44214">
                  <a:moveTo>
                    <a:pt x="3763" y="0"/>
                  </a:moveTo>
                  <a:lnTo>
                    <a:pt x="0" y="5174"/>
                  </a:lnTo>
                  <a:lnTo>
                    <a:pt x="0" y="39746"/>
                  </a:lnTo>
                  <a:lnTo>
                    <a:pt x="3763" y="44214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77" name="TextShape 9"/>
          <p:cNvSpPr txBox="1"/>
          <p:nvPr/>
        </p:nvSpPr>
        <p:spPr>
          <a:xfrm>
            <a:off x="998640" y="1700640"/>
            <a:ext cx="7146720" cy="1134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7500" spc="-1" strike="noStrike">
                <a:solidFill>
                  <a:srgbClr val="382d4b"/>
                </a:solidFill>
                <a:latin typeface="Fjalla One"/>
                <a:ea typeface="Fjalla One"/>
              </a:rPr>
              <a:t>+5,000,000,000</a:t>
            </a:r>
            <a:endParaRPr b="0" lang="en-US" sz="7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8" name="TextShape 10"/>
          <p:cNvSpPr txBox="1"/>
          <p:nvPr/>
        </p:nvSpPr>
        <p:spPr>
          <a:xfrm>
            <a:off x="2327400" y="2916360"/>
            <a:ext cx="4488480" cy="4968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ffffff"/>
                </a:solidFill>
                <a:latin typeface="Chivo"/>
                <a:ea typeface="Chivo"/>
              </a:rPr>
              <a:t>Internet users in the world in 2022</a:t>
            </a:r>
            <a:endParaRPr b="0" lang="en-US" sz="1500" spc="-1" strike="noStrike">
              <a:latin typeface="Arial"/>
            </a:endParaRPr>
          </a:p>
        </p:txBody>
      </p:sp>
      <p:grpSp>
        <p:nvGrpSpPr>
          <p:cNvPr id="2279" name="Group 11"/>
          <p:cNvGrpSpPr/>
          <p:nvPr/>
        </p:nvGrpSpPr>
        <p:grpSpPr>
          <a:xfrm>
            <a:off x="6688080" y="1818720"/>
            <a:ext cx="1834200" cy="3160080"/>
            <a:chOff x="6688080" y="1818720"/>
            <a:chExt cx="1834200" cy="3160080"/>
          </a:xfrm>
        </p:grpSpPr>
        <p:sp>
          <p:nvSpPr>
            <p:cNvPr id="2280" name="CustomShape 12"/>
            <p:cNvSpPr/>
            <p:nvPr/>
          </p:nvSpPr>
          <p:spPr>
            <a:xfrm>
              <a:off x="7415280" y="4844160"/>
              <a:ext cx="1107000" cy="134640"/>
            </a:xfrm>
            <a:prstGeom prst="ellipse">
              <a:avLst/>
            </a:prstGeom>
            <a:solidFill>
              <a:srgbClr val="000000">
                <a:alpha val="8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281" name="Google Shape;3055;g131907f3488_0_8617" descr=""/>
            <p:cNvPicPr/>
            <p:nvPr/>
          </p:nvPicPr>
          <p:blipFill>
            <a:blip r:embed="rId1"/>
            <a:stretch/>
          </p:blipFill>
          <p:spPr>
            <a:xfrm>
              <a:off x="6688080" y="1818720"/>
              <a:ext cx="1811880" cy="30934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282" name="Group 13"/>
          <p:cNvGrpSpPr/>
          <p:nvPr/>
        </p:nvGrpSpPr>
        <p:grpSpPr>
          <a:xfrm>
            <a:off x="8381880" y="4061880"/>
            <a:ext cx="609120" cy="751680"/>
            <a:chOff x="8381880" y="4061880"/>
            <a:chExt cx="609120" cy="751680"/>
          </a:xfrm>
        </p:grpSpPr>
        <p:sp>
          <p:nvSpPr>
            <p:cNvPr id="2283" name="CustomShape 14"/>
            <p:cNvSpPr/>
            <p:nvPr/>
          </p:nvSpPr>
          <p:spPr>
            <a:xfrm>
              <a:off x="8381880" y="4703400"/>
              <a:ext cx="609120" cy="110160"/>
            </a:xfrm>
            <a:prstGeom prst="ellipse">
              <a:avLst/>
            </a:prstGeom>
            <a:solidFill>
              <a:srgbClr val="000000">
                <a:alpha val="8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284" name="Google Shape;3058;g131907f3488_0_8617" descr=""/>
            <p:cNvPicPr/>
            <p:nvPr/>
          </p:nvPicPr>
          <p:blipFill>
            <a:blip r:embed="rId2"/>
            <a:stretch/>
          </p:blipFill>
          <p:spPr>
            <a:xfrm>
              <a:off x="8417160" y="4061880"/>
              <a:ext cx="565560" cy="713160"/>
            </a:xfrm>
            <a:prstGeom prst="rect">
              <a:avLst/>
            </a:prstGeom>
            <a:ln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5" name="Group 1"/>
          <p:cNvGrpSpPr/>
          <p:nvPr/>
        </p:nvGrpSpPr>
        <p:grpSpPr>
          <a:xfrm>
            <a:off x="4648320" y="3275280"/>
            <a:ext cx="3672360" cy="777960"/>
            <a:chOff x="4648320" y="3275280"/>
            <a:chExt cx="3672360" cy="777960"/>
          </a:xfrm>
        </p:grpSpPr>
        <p:sp>
          <p:nvSpPr>
            <p:cNvPr id="2286" name="CustomShape 2"/>
            <p:cNvSpPr/>
            <p:nvPr/>
          </p:nvSpPr>
          <p:spPr>
            <a:xfrm>
              <a:off x="8243280" y="3275280"/>
              <a:ext cx="74160" cy="773640"/>
            </a:xfrm>
            <a:custGeom>
              <a:avLst/>
              <a:gdLst/>
              <a:ahLst/>
              <a:rect l="l" t="t" r="r" b="b"/>
              <a:pathLst>
                <a:path w="3763" h="44214">
                  <a:moveTo>
                    <a:pt x="3763" y="0"/>
                  </a:moveTo>
                  <a:lnTo>
                    <a:pt x="0" y="5174"/>
                  </a:lnTo>
                  <a:lnTo>
                    <a:pt x="0" y="39746"/>
                  </a:lnTo>
                  <a:lnTo>
                    <a:pt x="3763" y="44214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7" name="CustomShape 3"/>
            <p:cNvSpPr/>
            <p:nvPr/>
          </p:nvSpPr>
          <p:spPr>
            <a:xfrm>
              <a:off x="4719240" y="3366000"/>
              <a:ext cx="3522960" cy="604800"/>
            </a:xfrm>
            <a:custGeom>
              <a:avLst/>
              <a:gdLst/>
              <a:ahLst/>
              <a:rect l="l" t="t" r="r" b="b"/>
              <a:pathLst>
                <a:path w="277520" h="34573">
                  <a:moveTo>
                    <a:pt x="1" y="1"/>
                  </a:moveTo>
                  <a:lnTo>
                    <a:pt x="1" y="34573"/>
                  </a:lnTo>
                  <a:lnTo>
                    <a:pt x="277519" y="34573"/>
                  </a:lnTo>
                  <a:lnTo>
                    <a:pt x="2775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algn="bl" dir="3000279" dist="180917" rotWithShape="0">
                <a:srgbClr val="000000">
                  <a:alpha val="41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288" name="CustomShape 4"/>
            <p:cNvSpPr/>
            <p:nvPr/>
          </p:nvSpPr>
          <p:spPr>
            <a:xfrm>
              <a:off x="4648320" y="3275280"/>
              <a:ext cx="87840" cy="773640"/>
            </a:xfrm>
            <a:custGeom>
              <a:avLst/>
              <a:gdLst/>
              <a:ahLst/>
              <a:rect l="l" t="t" r="r" b="b"/>
              <a:pathLst>
                <a:path w="4469" h="44214">
                  <a:moveTo>
                    <a:pt x="0" y="0"/>
                  </a:moveTo>
                  <a:lnTo>
                    <a:pt x="0" y="44214"/>
                  </a:lnTo>
                  <a:lnTo>
                    <a:pt x="4469" y="39746"/>
                  </a:lnTo>
                  <a:lnTo>
                    <a:pt x="4469" y="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9" name="CustomShape 5"/>
            <p:cNvSpPr/>
            <p:nvPr/>
          </p:nvSpPr>
          <p:spPr>
            <a:xfrm>
              <a:off x="4648320" y="3969360"/>
              <a:ext cx="3672360" cy="83880"/>
            </a:xfrm>
            <a:custGeom>
              <a:avLst/>
              <a:gdLst/>
              <a:ahLst/>
              <a:rect l="l" t="t" r="r" b="b"/>
              <a:pathLst>
                <a:path w="130061" h="3364">
                  <a:moveTo>
                    <a:pt x="0" y="3268"/>
                  </a:moveTo>
                  <a:lnTo>
                    <a:pt x="3252" y="0"/>
                  </a:lnTo>
                  <a:lnTo>
                    <a:pt x="127075" y="0"/>
                  </a:lnTo>
                  <a:lnTo>
                    <a:pt x="130061" y="3364"/>
                  </a:lnTo>
                  <a:close/>
                </a:path>
              </a:pathLst>
            </a:custGeom>
            <a:solidFill>
              <a:schemeClr val="accent4"/>
            </a:solidFill>
            <a:ln w="936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0" name="CustomShape 6"/>
            <p:cNvSpPr/>
            <p:nvPr/>
          </p:nvSpPr>
          <p:spPr>
            <a:xfrm>
              <a:off x="4650480" y="3275280"/>
              <a:ext cx="3669840" cy="94680"/>
            </a:xfrm>
            <a:custGeom>
              <a:avLst/>
              <a:gdLst/>
              <a:ahLst/>
              <a:rect l="l" t="t" r="r" b="b"/>
              <a:pathLst>
                <a:path w="129977" h="3795">
                  <a:moveTo>
                    <a:pt x="0" y="113"/>
                  </a:moveTo>
                  <a:lnTo>
                    <a:pt x="2997" y="3795"/>
                  </a:lnTo>
                  <a:lnTo>
                    <a:pt x="127105" y="3623"/>
                  </a:lnTo>
                  <a:lnTo>
                    <a:pt x="129977" y="0"/>
                  </a:lnTo>
                  <a:close/>
                </a:path>
              </a:pathLst>
            </a:custGeom>
            <a:solidFill>
              <a:schemeClr val="accent4"/>
            </a:solidFill>
            <a:ln w="936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91" name="TextShape 7"/>
          <p:cNvSpPr txBox="1"/>
          <p:nvPr/>
        </p:nvSpPr>
        <p:spPr>
          <a:xfrm>
            <a:off x="2306160" y="1090080"/>
            <a:ext cx="6265440" cy="19256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300" spc="-1" strike="noStrike">
                <a:solidFill>
                  <a:srgbClr val="382d4b"/>
                </a:solidFill>
                <a:latin typeface="Chivo"/>
                <a:ea typeface="Chivo"/>
              </a:rPr>
              <a:t>“</a:t>
            </a:r>
            <a:r>
              <a:rPr b="0" lang="en-US" sz="3300" spc="-1" strike="noStrike">
                <a:solidFill>
                  <a:srgbClr val="382d4b"/>
                </a:solidFill>
                <a:latin typeface="Chivo"/>
                <a:ea typeface="Chivo"/>
              </a:rPr>
              <a:t>we had a problem,we decided to write a program to solve that. Now we have 1 problem, 9 errors and 332 warnings.”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2292" name="TextShape 8"/>
          <p:cNvSpPr txBox="1"/>
          <p:nvPr/>
        </p:nvSpPr>
        <p:spPr>
          <a:xfrm>
            <a:off x="4648320" y="3411360"/>
            <a:ext cx="3733560" cy="5317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800" spc="-1" strike="noStrike">
                <a:solidFill>
                  <a:srgbClr val="ffffff"/>
                </a:solidFill>
                <a:latin typeface="Fjalla One"/>
                <a:ea typeface="Fjalla One"/>
              </a:rPr>
              <a:t>—</a:t>
            </a:r>
            <a:r>
              <a:rPr b="1" lang="en-US" sz="2800" spc="-1" strike="noStrike">
                <a:solidFill>
                  <a:srgbClr val="ffffff"/>
                </a:solidFill>
                <a:latin typeface="Fjalla One"/>
                <a:ea typeface="Fjalla One"/>
              </a:rPr>
              <a:t>confusedprogrammers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293" name="Group 9"/>
          <p:cNvGrpSpPr/>
          <p:nvPr/>
        </p:nvGrpSpPr>
        <p:grpSpPr>
          <a:xfrm>
            <a:off x="1224360" y="1722600"/>
            <a:ext cx="1371240" cy="3161880"/>
            <a:chOff x="1224360" y="1722600"/>
            <a:chExt cx="1371240" cy="3161880"/>
          </a:xfrm>
        </p:grpSpPr>
        <p:sp>
          <p:nvSpPr>
            <p:cNvPr id="2294" name="CustomShape 10"/>
            <p:cNvSpPr/>
            <p:nvPr/>
          </p:nvSpPr>
          <p:spPr>
            <a:xfrm>
              <a:off x="1361160" y="4749840"/>
              <a:ext cx="1234440" cy="134640"/>
            </a:xfrm>
            <a:prstGeom prst="ellipse">
              <a:avLst/>
            </a:prstGeom>
            <a:solidFill>
              <a:srgbClr val="000000">
                <a:alpha val="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295" name="Google Shape;3073;p11" descr=""/>
            <p:cNvPicPr/>
            <p:nvPr/>
          </p:nvPicPr>
          <p:blipFill>
            <a:blip r:embed="rId1"/>
            <a:stretch/>
          </p:blipFill>
          <p:spPr>
            <a:xfrm>
              <a:off x="1224360" y="1722600"/>
              <a:ext cx="1370880" cy="3093480"/>
            </a:xfrm>
            <a:prstGeom prst="rect">
              <a:avLst/>
            </a:prstGeom>
            <a:ln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6" name="Group 1"/>
          <p:cNvGrpSpPr/>
          <p:nvPr/>
        </p:nvGrpSpPr>
        <p:grpSpPr>
          <a:xfrm>
            <a:off x="1765080" y="379080"/>
            <a:ext cx="5613480" cy="777960"/>
            <a:chOff x="1765080" y="379080"/>
            <a:chExt cx="5613480" cy="777960"/>
          </a:xfrm>
        </p:grpSpPr>
        <p:sp>
          <p:nvSpPr>
            <p:cNvPr id="2297" name="CustomShape 2"/>
            <p:cNvSpPr/>
            <p:nvPr/>
          </p:nvSpPr>
          <p:spPr>
            <a:xfrm>
              <a:off x="1833120" y="469440"/>
              <a:ext cx="5476320" cy="604800"/>
            </a:xfrm>
            <a:custGeom>
              <a:avLst/>
              <a:gdLst/>
              <a:ahLst/>
              <a:rect l="l" t="t" r="r" b="b"/>
              <a:pathLst>
                <a:path w="277520" h="34573">
                  <a:moveTo>
                    <a:pt x="1" y="1"/>
                  </a:moveTo>
                  <a:lnTo>
                    <a:pt x="1" y="34573"/>
                  </a:lnTo>
                  <a:lnTo>
                    <a:pt x="277519" y="34573"/>
                  </a:lnTo>
                  <a:lnTo>
                    <a:pt x="2775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algn="bl" dir="4206196" dist="142804" rotWithShape="0">
                <a:srgbClr val="000000">
                  <a:alpha val="41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298" name="CustomShape 3"/>
            <p:cNvSpPr/>
            <p:nvPr/>
          </p:nvSpPr>
          <p:spPr>
            <a:xfrm>
              <a:off x="1765080" y="379080"/>
              <a:ext cx="5610240" cy="90360"/>
            </a:xfrm>
            <a:custGeom>
              <a:avLst/>
              <a:gdLst/>
              <a:ahLst/>
              <a:rect l="l" t="t" r="r" b="b"/>
              <a:pathLst>
                <a:path w="285750" h="5174">
                  <a:moveTo>
                    <a:pt x="4469" y="5174"/>
                  </a:moveTo>
                  <a:lnTo>
                    <a:pt x="0" y="0"/>
                  </a:lnTo>
                  <a:lnTo>
                    <a:pt x="285750" y="0"/>
                  </a:lnTo>
                  <a:lnTo>
                    <a:pt x="281987" y="5174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9" name="CustomShape 4"/>
            <p:cNvSpPr/>
            <p:nvPr/>
          </p:nvSpPr>
          <p:spPr>
            <a:xfrm>
              <a:off x="1765080" y="379080"/>
              <a:ext cx="77760" cy="773640"/>
            </a:xfrm>
            <a:custGeom>
              <a:avLst/>
              <a:gdLst/>
              <a:ahLst/>
              <a:rect l="l" t="t" r="r" b="b"/>
              <a:pathLst>
                <a:path w="4469" h="44214">
                  <a:moveTo>
                    <a:pt x="0" y="0"/>
                  </a:moveTo>
                  <a:lnTo>
                    <a:pt x="0" y="44214"/>
                  </a:lnTo>
                  <a:lnTo>
                    <a:pt x="4469" y="39746"/>
                  </a:lnTo>
                  <a:lnTo>
                    <a:pt x="4469" y="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0" name="CustomShape 5"/>
            <p:cNvSpPr/>
            <p:nvPr/>
          </p:nvSpPr>
          <p:spPr>
            <a:xfrm>
              <a:off x="7310160" y="379080"/>
              <a:ext cx="65520" cy="773640"/>
            </a:xfrm>
            <a:custGeom>
              <a:avLst/>
              <a:gdLst/>
              <a:ahLst/>
              <a:rect l="l" t="t" r="r" b="b"/>
              <a:pathLst>
                <a:path w="3763" h="44214">
                  <a:moveTo>
                    <a:pt x="3763" y="0"/>
                  </a:moveTo>
                  <a:lnTo>
                    <a:pt x="0" y="5174"/>
                  </a:lnTo>
                  <a:lnTo>
                    <a:pt x="0" y="39746"/>
                  </a:lnTo>
                  <a:lnTo>
                    <a:pt x="3763" y="44214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1" name="CustomShape 6"/>
            <p:cNvSpPr/>
            <p:nvPr/>
          </p:nvSpPr>
          <p:spPr>
            <a:xfrm>
              <a:off x="1765080" y="1075680"/>
              <a:ext cx="5613480" cy="81360"/>
            </a:xfrm>
            <a:custGeom>
              <a:avLst/>
              <a:gdLst/>
              <a:ahLst/>
              <a:rect l="l" t="t" r="r" b="b"/>
              <a:pathLst>
                <a:path w="224515" h="3268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36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2" name="CustomShape 7"/>
            <p:cNvSpPr/>
            <p:nvPr/>
          </p:nvSpPr>
          <p:spPr>
            <a:xfrm flipH="1" rot="10800000">
              <a:off x="1764720" y="379440"/>
              <a:ext cx="5613480" cy="96120"/>
            </a:xfrm>
            <a:custGeom>
              <a:avLst/>
              <a:gdLst/>
              <a:ahLst/>
              <a:rect l="l" t="t" r="r" b="b"/>
              <a:pathLst>
                <a:path w="224515" h="3268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36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03" name="TextShape 8"/>
          <p:cNvSpPr txBox="1"/>
          <p:nvPr/>
        </p:nvSpPr>
        <p:spPr>
          <a:xfrm>
            <a:off x="720000" y="539640"/>
            <a:ext cx="7703640" cy="4568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Fjalla One"/>
                <a:ea typeface="Fjalla One"/>
              </a:rPr>
              <a:t>RESOURCES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4" name="TextShape 9"/>
          <p:cNvSpPr txBox="1"/>
          <p:nvPr/>
        </p:nvSpPr>
        <p:spPr>
          <a:xfrm>
            <a:off x="1523880" y="1504800"/>
            <a:ext cx="3749040" cy="24760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382d4b"/>
                </a:solidFill>
                <a:latin typeface="Fjalla One"/>
                <a:ea typeface="Fjalla One"/>
              </a:rPr>
              <a:t>websites 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41200" indent="-209160">
              <a:lnSpc>
                <a:spcPct val="100000"/>
              </a:lnSpc>
              <a:buClr>
                <a:srgbClr val="382d4b"/>
              </a:buClr>
              <a:buFont typeface="Nunito Light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ff0000"/>
                </a:solidFill>
                <a:latin typeface="Chivo"/>
                <a:ea typeface="Chivo"/>
              </a:rPr>
              <a:t> </a:t>
            </a:r>
            <a:r>
              <a:rPr b="0" lang="en-US" sz="1800" spc="-1" strike="noStrike">
                <a:solidFill>
                  <a:srgbClr val="803c6c"/>
                </a:solidFill>
                <a:latin typeface="Chivo"/>
                <a:ea typeface="Chivo"/>
              </a:rPr>
              <a:t>Stack overflow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41200" indent="-209160">
              <a:lnSpc>
                <a:spcPct val="100000"/>
              </a:lnSpc>
              <a:buClr>
                <a:srgbClr val="382d4b"/>
              </a:buClr>
              <a:buFont typeface="Nunito Light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ff0000"/>
                </a:solidFill>
                <a:latin typeface="Chivo"/>
                <a:ea typeface="Chivo"/>
              </a:rPr>
              <a:t> </a:t>
            </a:r>
            <a:r>
              <a:rPr b="0" lang="en-US" sz="1800" spc="-1" strike="noStrike">
                <a:solidFill>
                  <a:srgbClr val="803c6c"/>
                </a:solidFill>
                <a:latin typeface="Chivo"/>
                <a:ea typeface="Chivo"/>
              </a:rPr>
              <a:t>Greeks for Greeks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41200" indent="-209160">
              <a:lnSpc>
                <a:spcPct val="100000"/>
              </a:lnSpc>
              <a:buClr>
                <a:srgbClr val="382d4b"/>
              </a:buClr>
              <a:buFont typeface="Nunito Light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ff0000"/>
                </a:solidFill>
                <a:latin typeface="Chivo"/>
                <a:ea typeface="Chivo"/>
              </a:rPr>
              <a:t> </a:t>
            </a:r>
            <a:r>
              <a:rPr b="0" lang="en-US" sz="1800" spc="-1" strike="noStrike">
                <a:solidFill>
                  <a:srgbClr val="803c6c"/>
                </a:solidFill>
                <a:latin typeface="Chivo"/>
                <a:ea typeface="Chivo"/>
              </a:rPr>
              <a:t>Code Grepper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41200" indent="-209160">
              <a:lnSpc>
                <a:spcPct val="100000"/>
              </a:lnSpc>
              <a:buClr>
                <a:srgbClr val="382d4b"/>
              </a:buClr>
              <a:buFont typeface="Nunito Light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803c6c"/>
                </a:solidFill>
                <a:latin typeface="Chivo"/>
                <a:ea typeface="Chivo"/>
              </a:rPr>
              <a:t>programiz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41200" indent="-209160">
              <a:lnSpc>
                <a:spcPct val="100000"/>
              </a:lnSpc>
              <a:buClr>
                <a:srgbClr val="382d4b"/>
              </a:buClr>
              <a:buFont typeface="Nunito Light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803c6c"/>
                </a:solidFill>
                <a:latin typeface="Chivo"/>
                <a:ea typeface="Chivo"/>
              </a:rPr>
              <a:t>Quora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41200" indent="-209160">
              <a:lnSpc>
                <a:spcPct val="100000"/>
              </a:lnSpc>
              <a:buClr>
                <a:srgbClr val="382d4b"/>
              </a:buClr>
              <a:buFont typeface="Nunito Light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803c6c"/>
                </a:solidFill>
                <a:latin typeface="Chivo"/>
                <a:ea typeface="Chivo"/>
              </a:rPr>
              <a:t>Reddit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41200" indent="-209160">
              <a:lnSpc>
                <a:spcPct val="100000"/>
              </a:lnSpc>
              <a:buClr>
                <a:srgbClr val="382d4b"/>
              </a:buClr>
              <a:buFont typeface="Nunito Light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803c6c"/>
                </a:solidFill>
                <a:latin typeface="Chivo"/>
                <a:ea typeface="Chivo"/>
              </a:rPr>
              <a:t>Code project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41200" indent="-209160">
              <a:lnSpc>
                <a:spcPct val="100000"/>
              </a:lnSpc>
              <a:buClr>
                <a:srgbClr val="382d4b"/>
              </a:buClr>
              <a:buFont typeface="Nunito Light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803c6c"/>
                </a:solidFill>
                <a:latin typeface="Chivo"/>
                <a:ea typeface="Chivo"/>
              </a:rPr>
              <a:t>GitHub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r>
              <a:rPr b="1" lang="en-US" sz="2000" spc="-1" strike="noStrike">
                <a:solidFill>
                  <a:srgbClr val="382d4b"/>
                </a:solidFill>
                <a:latin typeface="Fjalla One"/>
                <a:ea typeface="Fjalla One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305" name="Group 10"/>
          <p:cNvGrpSpPr/>
          <p:nvPr/>
        </p:nvGrpSpPr>
        <p:grpSpPr>
          <a:xfrm>
            <a:off x="6095880" y="1718640"/>
            <a:ext cx="1929960" cy="2641320"/>
            <a:chOff x="6095880" y="1718640"/>
            <a:chExt cx="1929960" cy="2641320"/>
          </a:xfrm>
        </p:grpSpPr>
        <p:sp>
          <p:nvSpPr>
            <p:cNvPr id="2306" name="CustomShape 11"/>
            <p:cNvSpPr/>
            <p:nvPr/>
          </p:nvSpPr>
          <p:spPr>
            <a:xfrm>
              <a:off x="6095880" y="4249800"/>
              <a:ext cx="1929960" cy="110160"/>
            </a:xfrm>
            <a:prstGeom prst="ellipse">
              <a:avLst/>
            </a:prstGeom>
            <a:solidFill>
              <a:srgbClr val="000000">
                <a:alpha val="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307" name="Google Shape;3089;p12" descr=""/>
            <p:cNvPicPr/>
            <p:nvPr/>
          </p:nvPicPr>
          <p:blipFill>
            <a:blip r:embed="rId1"/>
            <a:stretch/>
          </p:blipFill>
          <p:spPr>
            <a:xfrm>
              <a:off x="6157080" y="1718640"/>
              <a:ext cx="1804320" cy="2611440"/>
            </a:xfrm>
            <a:prstGeom prst="rect">
              <a:avLst/>
            </a:prstGeom>
            <a:ln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TextShape 1"/>
          <p:cNvSpPr txBox="1"/>
          <p:nvPr/>
        </p:nvSpPr>
        <p:spPr>
          <a:xfrm>
            <a:off x="-64800" y="2343240"/>
            <a:ext cx="3200040" cy="365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382d4b"/>
                </a:solidFill>
                <a:latin typeface="Fjalla One"/>
                <a:ea typeface="Fjalla One"/>
              </a:rPr>
              <a:t>Hussien Hany Hussien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9" name="TextShape 2"/>
          <p:cNvSpPr txBox="1"/>
          <p:nvPr/>
        </p:nvSpPr>
        <p:spPr>
          <a:xfrm>
            <a:off x="-838080" y="3029040"/>
            <a:ext cx="4441320" cy="10144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marL="457200" indent="-32364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 u="sng">
                <a:solidFill>
                  <a:srgbClr val="ac5191"/>
                </a:solidFill>
                <a:uFillTx/>
                <a:latin typeface="Chivo"/>
                <a:ea typeface="Chivo"/>
                <a:hlinkClick r:id="rId1"/>
              </a:rPr>
              <a:t>hhany3997@gmail.com</a:t>
            </a:r>
            <a:endParaRPr b="0" lang="en-US" sz="1500" spc="-1" strike="noStrike">
              <a:latin typeface="Arial"/>
            </a:endParaRPr>
          </a:p>
          <a:p>
            <a:pPr marL="457200" indent="-32364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 u="sng">
                <a:solidFill>
                  <a:srgbClr val="ac5191"/>
                </a:solidFill>
                <a:uFillTx/>
                <a:latin typeface="Chivo"/>
                <a:ea typeface="Chivo"/>
                <a:hlinkClick r:id="rId2"/>
              </a:rPr>
              <a:t>Linkedin</a:t>
            </a:r>
            <a:r>
              <a:rPr b="0" lang="en-US" sz="1500" spc="-1" strike="noStrike">
                <a:solidFill>
                  <a:srgbClr val="382d4b"/>
                </a:solidFill>
                <a:latin typeface="Chivo"/>
                <a:ea typeface="Chivo"/>
              </a:rPr>
              <a:t>||</a:t>
            </a:r>
            <a:r>
              <a:rPr b="0" lang="en-US" sz="1500" spc="-1" strike="noStrike" u="sng">
                <a:solidFill>
                  <a:srgbClr val="ac5191"/>
                </a:solidFill>
                <a:uFillTx/>
                <a:latin typeface="Chivo"/>
                <a:ea typeface="Chivo"/>
                <a:hlinkClick r:id="rId3"/>
              </a:rPr>
              <a:t>GitHub</a:t>
            </a:r>
            <a:endParaRPr b="0" lang="en-US" sz="1500" spc="-1" strike="noStrike">
              <a:latin typeface="Arial"/>
            </a:endParaRPr>
          </a:p>
          <a:p>
            <a:pPr marL="457200" indent="-32364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382d4b"/>
                </a:solidFill>
                <a:latin typeface="Chivo"/>
                <a:ea typeface="Chivo"/>
              </a:rPr>
              <a:t>FCI Fayoum university student</a:t>
            </a:r>
            <a:endParaRPr b="0" lang="en-US" sz="1500" spc="-1" strike="noStrike">
              <a:latin typeface="Arial"/>
            </a:endParaRPr>
          </a:p>
          <a:p>
            <a:pPr marL="457200" indent="-32364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382d4b"/>
                </a:solidFill>
                <a:latin typeface="Chivo"/>
                <a:ea typeface="Chivo"/>
              </a:rPr>
              <a:t>Jr. Software Engineer</a:t>
            </a:r>
            <a:endParaRPr b="0" lang="en-US" sz="1500" spc="-1" strike="noStrike">
              <a:latin typeface="Arial"/>
            </a:endParaRPr>
          </a:p>
          <a:p>
            <a:pPr marL="457200" indent="-32364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382d4b"/>
                </a:solidFill>
                <a:latin typeface="Chivo"/>
                <a:ea typeface="Chivo"/>
              </a:rPr>
              <a:t>Algorithm maker &amp; coder </a:t>
            </a:r>
            <a:endParaRPr b="0" lang="en-US" sz="1500" spc="-1" strike="noStrike">
              <a:latin typeface="Arial"/>
            </a:endParaRPr>
          </a:p>
          <a:p>
            <a:pPr marL="457200" indent="-323640" algn="ctr">
              <a:lnSpc>
                <a:spcPct val="100000"/>
              </a:lnSpc>
              <a:tabLst>
                <a:tab algn="l" pos="0"/>
              </a:tabLst>
            </a:pPr>
            <a:br/>
            <a:r>
              <a:rPr b="0" lang="en-US" sz="1500" spc="-1" strike="noStrike">
                <a:solidFill>
                  <a:srgbClr val="382d4b"/>
                </a:solidFill>
                <a:latin typeface="Chivo"/>
                <a:ea typeface="Chivo"/>
              </a:rPr>
              <a:t>  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310" name="TextShape 3"/>
          <p:cNvSpPr txBox="1"/>
          <p:nvPr/>
        </p:nvSpPr>
        <p:spPr>
          <a:xfrm>
            <a:off x="3276720" y="2343240"/>
            <a:ext cx="2455920" cy="365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382d4b"/>
                </a:solidFill>
                <a:latin typeface="Fjalla One"/>
                <a:ea typeface="Fjalla One"/>
              </a:rPr>
              <a:t>Sherif Khairy Amin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1" name="TextShape 4"/>
          <p:cNvSpPr txBox="1"/>
          <p:nvPr/>
        </p:nvSpPr>
        <p:spPr>
          <a:xfrm>
            <a:off x="2895480" y="3181320"/>
            <a:ext cx="3141720" cy="10144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marL="457200" indent="-32364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 u="sng">
                <a:solidFill>
                  <a:srgbClr val="ac5191"/>
                </a:solidFill>
                <a:uFillTx/>
                <a:latin typeface="Chivo"/>
                <a:ea typeface="Chivo"/>
                <a:hlinkClick r:id="rId4"/>
              </a:rPr>
              <a:t>Sherif.yato@gmail.com</a:t>
            </a:r>
            <a:endParaRPr b="0" lang="en-US" sz="1500" spc="-1" strike="noStrike">
              <a:latin typeface="Arial"/>
            </a:endParaRPr>
          </a:p>
          <a:p>
            <a:pPr marL="457200" indent="-32364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 u="sng">
                <a:solidFill>
                  <a:srgbClr val="ac5191"/>
                </a:solidFill>
                <a:uFillTx/>
                <a:latin typeface="Chivo"/>
                <a:ea typeface="Chivo"/>
                <a:hlinkClick r:id="rId5"/>
              </a:rPr>
              <a:t>Linkedin</a:t>
            </a:r>
            <a:r>
              <a:rPr b="0" lang="en-US" sz="1500" spc="-1" strike="noStrike">
                <a:solidFill>
                  <a:srgbClr val="382d4b"/>
                </a:solidFill>
                <a:latin typeface="Chivo"/>
                <a:ea typeface="Chivo"/>
              </a:rPr>
              <a:t>||</a:t>
            </a:r>
            <a:r>
              <a:rPr b="0" lang="en-US" sz="1500" spc="-1" strike="noStrike" u="sng">
                <a:solidFill>
                  <a:srgbClr val="ac5191"/>
                </a:solidFill>
                <a:uFillTx/>
                <a:latin typeface="Chivo"/>
                <a:ea typeface="Chivo"/>
                <a:hlinkClick r:id="rId6"/>
              </a:rPr>
              <a:t>GitHub</a:t>
            </a:r>
            <a:endParaRPr b="0" lang="en-US" sz="1500" spc="-1" strike="noStrike">
              <a:latin typeface="Arial"/>
            </a:endParaRPr>
          </a:p>
          <a:p>
            <a:pPr marL="457200" indent="-32364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382d4b"/>
                </a:solidFill>
                <a:latin typeface="Chivo"/>
                <a:ea typeface="Chivo"/>
              </a:rPr>
              <a:t>FCI Fayoum university student</a:t>
            </a:r>
            <a:endParaRPr b="0" lang="en-US" sz="1500" spc="-1" strike="noStrike">
              <a:latin typeface="Arial"/>
            </a:endParaRPr>
          </a:p>
          <a:p>
            <a:pPr marL="457200" indent="-32364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382d4b"/>
                </a:solidFill>
                <a:latin typeface="Chivo"/>
                <a:ea typeface="Chivo"/>
              </a:rPr>
              <a:t>Jr. Embedded Software Engineer</a:t>
            </a:r>
            <a:endParaRPr b="0" lang="en-US" sz="1500" spc="-1" strike="noStrike">
              <a:latin typeface="Arial"/>
            </a:endParaRPr>
          </a:p>
          <a:p>
            <a:pPr marL="457200" indent="-32364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382d4b"/>
                </a:solidFill>
                <a:latin typeface="Chivo"/>
                <a:ea typeface="Chivo"/>
              </a:rPr>
              <a:t>GUI &amp; Algorithm coder</a:t>
            </a:r>
            <a:endParaRPr b="0" lang="en-US" sz="1500" spc="-1" strike="noStrike">
              <a:latin typeface="Arial"/>
            </a:endParaRPr>
          </a:p>
          <a:p>
            <a:pPr marL="457200" indent="-323640" algn="ctr">
              <a:lnSpc>
                <a:spcPct val="100000"/>
              </a:lnSpc>
              <a:tabLst>
                <a:tab algn="l" pos="0"/>
              </a:tabLst>
            </a:pPr>
            <a:br/>
            <a:endParaRPr b="0" lang="en-US" sz="1500" spc="-1" strike="noStrike">
              <a:latin typeface="Arial"/>
            </a:endParaRPr>
          </a:p>
        </p:txBody>
      </p:sp>
      <p:sp>
        <p:nvSpPr>
          <p:cNvPr id="2312" name="TextShape 5"/>
          <p:cNvSpPr txBox="1"/>
          <p:nvPr/>
        </p:nvSpPr>
        <p:spPr>
          <a:xfrm>
            <a:off x="6248520" y="2343240"/>
            <a:ext cx="2657160" cy="365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382d4b"/>
                </a:solidFill>
                <a:latin typeface="Fjalla One"/>
                <a:ea typeface="Fjalla One"/>
              </a:rPr>
              <a:t>Hussien Saad Hussien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3" name="TextShape 6"/>
          <p:cNvSpPr txBox="1"/>
          <p:nvPr/>
        </p:nvSpPr>
        <p:spPr>
          <a:xfrm>
            <a:off x="5492520" y="3181320"/>
            <a:ext cx="3657240" cy="10144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marL="457200" indent="-323640" algn="ctr">
              <a:lnSpc>
                <a:spcPct val="100000"/>
              </a:lnSpc>
              <a:tabLst>
                <a:tab algn="l" pos="0"/>
              </a:tabLst>
            </a:pPr>
            <a:r>
              <a:rPr b="1" lang="en-US" sz="1500" spc="-1" strike="noStrike" u="sng">
                <a:solidFill>
                  <a:srgbClr val="ac5191"/>
                </a:solidFill>
                <a:uFillTx/>
                <a:latin typeface="Chivo"/>
                <a:ea typeface="Chivo"/>
                <a:hlinkClick r:id="rId7"/>
              </a:rPr>
              <a:t>hussein.saad2021@gmail.com</a:t>
            </a:r>
            <a:endParaRPr b="0" lang="en-US" sz="1500" spc="-1" strike="noStrike">
              <a:latin typeface="Arial"/>
            </a:endParaRPr>
          </a:p>
          <a:p>
            <a:pPr marL="457200" indent="-32364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 u="sng">
                <a:solidFill>
                  <a:srgbClr val="ac5191"/>
                </a:solidFill>
                <a:uFillTx/>
                <a:latin typeface="Chivo"/>
                <a:ea typeface="Chivo"/>
                <a:hlinkClick r:id="rId8"/>
              </a:rPr>
              <a:t>Linkedin</a:t>
            </a:r>
            <a:r>
              <a:rPr b="0" lang="en-US" sz="1500" spc="-1" strike="noStrike">
                <a:solidFill>
                  <a:srgbClr val="382d4b"/>
                </a:solidFill>
                <a:latin typeface="Chivo"/>
                <a:ea typeface="Chivo"/>
              </a:rPr>
              <a:t>||</a:t>
            </a:r>
            <a:r>
              <a:rPr b="0" lang="en-US" sz="1500" spc="-1" strike="noStrike" u="sng">
                <a:solidFill>
                  <a:srgbClr val="ac5191"/>
                </a:solidFill>
                <a:uFillTx/>
                <a:latin typeface="Chivo"/>
                <a:ea typeface="Chivo"/>
                <a:hlinkClick r:id="rId9"/>
              </a:rPr>
              <a:t>GitHub</a:t>
            </a:r>
            <a:endParaRPr b="0" lang="en-US" sz="1500" spc="-1" strike="noStrike">
              <a:latin typeface="Arial"/>
            </a:endParaRPr>
          </a:p>
          <a:p>
            <a:pPr marL="457200" indent="-32364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382d4b"/>
                </a:solidFill>
                <a:latin typeface="Chivo"/>
                <a:ea typeface="Chivo"/>
              </a:rPr>
              <a:t>FCI Fayoum university student</a:t>
            </a:r>
            <a:endParaRPr b="0" lang="en-US" sz="1500" spc="-1" strike="noStrike">
              <a:latin typeface="Arial"/>
            </a:endParaRPr>
          </a:p>
          <a:p>
            <a:pPr marL="457200" indent="-32364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382d4b"/>
                </a:solidFill>
                <a:latin typeface="Chivo"/>
                <a:ea typeface="Chivo"/>
              </a:rPr>
              <a:t>Jr.competitive programmer</a:t>
            </a:r>
            <a:endParaRPr b="0" lang="en-US" sz="1500" spc="-1" strike="noStrike">
              <a:latin typeface="Arial"/>
            </a:endParaRPr>
          </a:p>
          <a:p>
            <a:pPr marL="457200" indent="-32364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382d4b"/>
                </a:solidFill>
                <a:latin typeface="Chivo"/>
                <a:ea typeface="Chivo"/>
              </a:rPr>
              <a:t>Algorithm maker &amp; coder</a:t>
            </a:r>
            <a:endParaRPr b="0" lang="en-US" sz="1500" spc="-1" strike="noStrike">
              <a:latin typeface="Arial"/>
            </a:endParaRPr>
          </a:p>
          <a:p>
            <a:pPr marL="457200" indent="-323640" algn="ctr">
              <a:lnSpc>
                <a:spcPct val="100000"/>
              </a:lnSpc>
              <a:tabLst>
                <a:tab algn="l" pos="0"/>
              </a:tabLst>
            </a:pPr>
            <a:br/>
            <a:endParaRPr b="0" lang="en-US" sz="1500" spc="-1" strike="noStrike">
              <a:latin typeface="Arial"/>
            </a:endParaRPr>
          </a:p>
        </p:txBody>
      </p:sp>
      <p:sp>
        <p:nvSpPr>
          <p:cNvPr id="2314" name="TextShape 7"/>
          <p:cNvSpPr txBox="1"/>
          <p:nvPr/>
        </p:nvSpPr>
        <p:spPr>
          <a:xfrm>
            <a:off x="506520" y="550080"/>
            <a:ext cx="7703640" cy="4568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382d4b"/>
                </a:solidFill>
                <a:latin typeface="Fjalla One"/>
                <a:ea typeface="Fjalla One"/>
              </a:rPr>
              <a:t>Solvers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315" name="Group 8"/>
          <p:cNvGrpSpPr/>
          <p:nvPr/>
        </p:nvGrpSpPr>
        <p:grpSpPr>
          <a:xfrm>
            <a:off x="986760" y="1047600"/>
            <a:ext cx="1066320" cy="1141560"/>
            <a:chOff x="986760" y="1047600"/>
            <a:chExt cx="1066320" cy="1141560"/>
          </a:xfrm>
        </p:grpSpPr>
        <p:sp>
          <p:nvSpPr>
            <p:cNvPr id="2316" name="CustomShape 9"/>
            <p:cNvSpPr/>
            <p:nvPr/>
          </p:nvSpPr>
          <p:spPr>
            <a:xfrm>
              <a:off x="986760" y="1047600"/>
              <a:ext cx="1066320" cy="1141560"/>
            </a:xfrm>
            <a:custGeom>
              <a:avLst/>
              <a:gdLst/>
              <a:ahLst/>
              <a:rect l="l" t="t" r="r" b="b"/>
              <a:pathLst>
                <a:path w="26211" h="30366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algn="bl" dir="2384983" dist="47291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317" name="CustomShape 10"/>
            <p:cNvSpPr/>
            <p:nvPr/>
          </p:nvSpPr>
          <p:spPr>
            <a:xfrm>
              <a:off x="1038600" y="1091880"/>
              <a:ext cx="979560" cy="103752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8" name="CustomShape 11"/>
            <p:cNvSpPr/>
            <p:nvPr/>
          </p:nvSpPr>
          <p:spPr>
            <a:xfrm>
              <a:off x="1038600" y="1091880"/>
              <a:ext cx="979560" cy="103752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9" name="CustomShape 12"/>
            <p:cNvSpPr/>
            <p:nvPr/>
          </p:nvSpPr>
          <p:spPr>
            <a:xfrm>
              <a:off x="1090800" y="2129400"/>
              <a:ext cx="888480" cy="3564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0" name="CustomShape 13"/>
            <p:cNvSpPr/>
            <p:nvPr/>
          </p:nvSpPr>
          <p:spPr>
            <a:xfrm>
              <a:off x="1090800" y="2129400"/>
              <a:ext cx="888480" cy="3564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1" name="CustomShape 14"/>
            <p:cNvSpPr/>
            <p:nvPr/>
          </p:nvSpPr>
          <p:spPr>
            <a:xfrm>
              <a:off x="1038600" y="1091880"/>
              <a:ext cx="979560" cy="7596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2" name="CustomShape 15"/>
            <p:cNvSpPr/>
            <p:nvPr/>
          </p:nvSpPr>
          <p:spPr>
            <a:xfrm>
              <a:off x="1038600" y="1091880"/>
              <a:ext cx="979560" cy="7596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323" name="Google Shape;3109;p13" descr=""/>
          <p:cNvPicPr/>
          <p:nvPr/>
        </p:nvPicPr>
        <p:blipFill>
          <a:blip r:embed="rId10"/>
          <a:stretch/>
        </p:blipFill>
        <p:spPr>
          <a:xfrm>
            <a:off x="1103400" y="1139400"/>
            <a:ext cx="850320" cy="898560"/>
          </a:xfrm>
          <a:prstGeom prst="rect">
            <a:avLst/>
          </a:prstGeom>
          <a:ln>
            <a:noFill/>
          </a:ln>
        </p:spPr>
      </p:pic>
      <p:grpSp>
        <p:nvGrpSpPr>
          <p:cNvPr id="2324" name="Group 16"/>
          <p:cNvGrpSpPr/>
          <p:nvPr/>
        </p:nvGrpSpPr>
        <p:grpSpPr>
          <a:xfrm>
            <a:off x="3809880" y="987480"/>
            <a:ext cx="1066320" cy="1141560"/>
            <a:chOff x="3809880" y="987480"/>
            <a:chExt cx="1066320" cy="1141560"/>
          </a:xfrm>
        </p:grpSpPr>
        <p:sp>
          <p:nvSpPr>
            <p:cNvPr id="2325" name="CustomShape 17"/>
            <p:cNvSpPr/>
            <p:nvPr/>
          </p:nvSpPr>
          <p:spPr>
            <a:xfrm>
              <a:off x="3809880" y="987480"/>
              <a:ext cx="1066320" cy="1141560"/>
            </a:xfrm>
            <a:custGeom>
              <a:avLst/>
              <a:gdLst/>
              <a:ahLst/>
              <a:rect l="l" t="t" r="r" b="b"/>
              <a:pathLst>
                <a:path w="26211" h="30366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algn="bl" dir="2384983" dist="47291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326" name="CustomShape 18"/>
            <p:cNvSpPr/>
            <p:nvPr/>
          </p:nvSpPr>
          <p:spPr>
            <a:xfrm>
              <a:off x="3862080" y="1031760"/>
              <a:ext cx="979560" cy="103752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7" name="CustomShape 19"/>
            <p:cNvSpPr/>
            <p:nvPr/>
          </p:nvSpPr>
          <p:spPr>
            <a:xfrm>
              <a:off x="3862080" y="1031760"/>
              <a:ext cx="979560" cy="103752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8" name="CustomShape 20"/>
            <p:cNvSpPr/>
            <p:nvPr/>
          </p:nvSpPr>
          <p:spPr>
            <a:xfrm>
              <a:off x="3913920" y="2069280"/>
              <a:ext cx="888480" cy="3564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9" name="CustomShape 21"/>
            <p:cNvSpPr/>
            <p:nvPr/>
          </p:nvSpPr>
          <p:spPr>
            <a:xfrm>
              <a:off x="3913920" y="2069280"/>
              <a:ext cx="888480" cy="3564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0" name="CustomShape 22"/>
            <p:cNvSpPr/>
            <p:nvPr/>
          </p:nvSpPr>
          <p:spPr>
            <a:xfrm>
              <a:off x="3862080" y="1031760"/>
              <a:ext cx="979560" cy="7596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1" name="CustomShape 23"/>
            <p:cNvSpPr/>
            <p:nvPr/>
          </p:nvSpPr>
          <p:spPr>
            <a:xfrm>
              <a:off x="3862080" y="1031760"/>
              <a:ext cx="979560" cy="7596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332" name="Google Shape;3118;p13" descr=""/>
          <p:cNvPicPr/>
          <p:nvPr/>
        </p:nvPicPr>
        <p:blipFill>
          <a:blip r:embed="rId11"/>
          <a:stretch/>
        </p:blipFill>
        <p:spPr>
          <a:xfrm>
            <a:off x="3948840" y="1107720"/>
            <a:ext cx="819000" cy="904680"/>
          </a:xfrm>
          <a:prstGeom prst="rect">
            <a:avLst/>
          </a:prstGeom>
          <a:ln>
            <a:noFill/>
          </a:ln>
        </p:spPr>
      </p:pic>
      <p:grpSp>
        <p:nvGrpSpPr>
          <p:cNvPr id="2333" name="Group 24"/>
          <p:cNvGrpSpPr/>
          <p:nvPr/>
        </p:nvGrpSpPr>
        <p:grpSpPr>
          <a:xfrm>
            <a:off x="6930000" y="991080"/>
            <a:ext cx="1066320" cy="1141560"/>
            <a:chOff x="6930000" y="991080"/>
            <a:chExt cx="1066320" cy="1141560"/>
          </a:xfrm>
        </p:grpSpPr>
        <p:sp>
          <p:nvSpPr>
            <p:cNvPr id="2334" name="CustomShape 25"/>
            <p:cNvSpPr/>
            <p:nvPr/>
          </p:nvSpPr>
          <p:spPr>
            <a:xfrm>
              <a:off x="6930000" y="991080"/>
              <a:ext cx="1066320" cy="1141560"/>
            </a:xfrm>
            <a:custGeom>
              <a:avLst/>
              <a:gdLst/>
              <a:ahLst/>
              <a:rect l="l" t="t" r="r" b="b"/>
              <a:pathLst>
                <a:path w="26211" h="30366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algn="bl" dir="2384983" dist="47291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335" name="CustomShape 26"/>
            <p:cNvSpPr/>
            <p:nvPr/>
          </p:nvSpPr>
          <p:spPr>
            <a:xfrm>
              <a:off x="6981840" y="1035360"/>
              <a:ext cx="979560" cy="103752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6" name="CustomShape 27"/>
            <p:cNvSpPr/>
            <p:nvPr/>
          </p:nvSpPr>
          <p:spPr>
            <a:xfrm>
              <a:off x="6981840" y="1035360"/>
              <a:ext cx="979560" cy="103752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7" name="CustomShape 28"/>
            <p:cNvSpPr/>
            <p:nvPr/>
          </p:nvSpPr>
          <p:spPr>
            <a:xfrm>
              <a:off x="7034040" y="2072880"/>
              <a:ext cx="888480" cy="3564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8" name="CustomShape 29"/>
            <p:cNvSpPr/>
            <p:nvPr/>
          </p:nvSpPr>
          <p:spPr>
            <a:xfrm>
              <a:off x="7034040" y="2072880"/>
              <a:ext cx="888480" cy="3564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9" name="CustomShape 30"/>
            <p:cNvSpPr/>
            <p:nvPr/>
          </p:nvSpPr>
          <p:spPr>
            <a:xfrm>
              <a:off x="6981840" y="1035360"/>
              <a:ext cx="979560" cy="7596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0" name="CustomShape 31"/>
            <p:cNvSpPr/>
            <p:nvPr/>
          </p:nvSpPr>
          <p:spPr>
            <a:xfrm>
              <a:off x="6981840" y="1035360"/>
              <a:ext cx="979560" cy="7596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341" name="Google Shape;3127;p13" descr=""/>
          <p:cNvPicPr/>
          <p:nvPr/>
        </p:nvPicPr>
        <p:blipFill>
          <a:blip r:embed="rId12"/>
          <a:stretch/>
        </p:blipFill>
        <p:spPr>
          <a:xfrm>
            <a:off x="7065000" y="1130040"/>
            <a:ext cx="796320" cy="894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TextShape 1"/>
          <p:cNvSpPr txBox="1"/>
          <p:nvPr/>
        </p:nvSpPr>
        <p:spPr>
          <a:xfrm>
            <a:off x="1676520" y="2266920"/>
            <a:ext cx="2379960" cy="365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382d4b"/>
                </a:solidFill>
                <a:latin typeface="Fjalla One"/>
                <a:ea typeface="Fjalla One"/>
              </a:rPr>
              <a:t>Shahd Mohamed Ali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3" name="TextShape 2"/>
          <p:cNvSpPr txBox="1"/>
          <p:nvPr/>
        </p:nvSpPr>
        <p:spPr>
          <a:xfrm>
            <a:off x="1143000" y="3105000"/>
            <a:ext cx="3431520" cy="10144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marL="457200" indent="-32364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 u="sng">
                <a:solidFill>
                  <a:srgbClr val="ac5191"/>
                </a:solidFill>
                <a:uFillTx/>
                <a:latin typeface="Chivo"/>
                <a:ea typeface="Chivo"/>
                <a:hlinkClick r:id="rId1"/>
              </a:rPr>
              <a:t>shahdosman9071@gmail.com</a:t>
            </a:r>
            <a:endParaRPr b="0" lang="en-US" sz="1500" spc="-1" strike="noStrike">
              <a:latin typeface="Arial"/>
            </a:endParaRPr>
          </a:p>
          <a:p>
            <a:pPr marL="457200" indent="-32364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 u="sng">
                <a:solidFill>
                  <a:srgbClr val="ac5191"/>
                </a:solidFill>
                <a:uFillTx/>
                <a:latin typeface="Chivo"/>
                <a:ea typeface="Chivo"/>
                <a:hlinkClick r:id="rId2"/>
              </a:rPr>
              <a:t>Linkedin</a:t>
            </a:r>
            <a:r>
              <a:rPr b="0" lang="en-US" sz="1500" spc="-1" strike="noStrike">
                <a:solidFill>
                  <a:srgbClr val="382d4b"/>
                </a:solidFill>
                <a:latin typeface="Chivo"/>
                <a:ea typeface="Chivo"/>
              </a:rPr>
              <a:t>||</a:t>
            </a:r>
            <a:r>
              <a:rPr b="0" lang="en-US" sz="1500" spc="-1" strike="noStrike" u="sng">
                <a:solidFill>
                  <a:srgbClr val="ac5191"/>
                </a:solidFill>
                <a:uFillTx/>
                <a:latin typeface="Chivo"/>
                <a:ea typeface="Chivo"/>
                <a:hlinkClick r:id="rId3"/>
              </a:rPr>
              <a:t>GitHub</a:t>
            </a:r>
            <a:endParaRPr b="0" lang="en-US" sz="1500" spc="-1" strike="noStrike">
              <a:latin typeface="Arial"/>
            </a:endParaRPr>
          </a:p>
          <a:p>
            <a:pPr marL="457200" indent="-32364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382d4b"/>
                </a:solidFill>
                <a:latin typeface="Chivo"/>
                <a:ea typeface="Chivo"/>
              </a:rPr>
              <a:t>FCI Fayoum university student</a:t>
            </a:r>
            <a:endParaRPr b="0" lang="en-US" sz="1500" spc="-1" strike="noStrike">
              <a:latin typeface="Arial"/>
            </a:endParaRPr>
          </a:p>
          <a:p>
            <a:pPr marL="457200" indent="-32364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382d4b"/>
                </a:solidFill>
                <a:latin typeface="Chivo"/>
                <a:ea typeface="Chivo"/>
              </a:rPr>
              <a:t>Jr. Embedded Software Engineer</a:t>
            </a:r>
            <a:endParaRPr b="0" lang="en-US" sz="1500" spc="-1" strike="noStrike">
              <a:latin typeface="Arial"/>
            </a:endParaRPr>
          </a:p>
          <a:p>
            <a:pPr marL="457200" indent="-32364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382d4b"/>
                </a:solidFill>
                <a:latin typeface="Chivo"/>
                <a:ea typeface="Chivo"/>
              </a:rPr>
              <a:t>GUI &amp; Algorithm coder</a:t>
            </a:r>
            <a:endParaRPr b="0" lang="en-US" sz="1500" spc="-1" strike="noStrike">
              <a:latin typeface="Arial"/>
            </a:endParaRPr>
          </a:p>
          <a:p>
            <a:pPr marL="457200" indent="-323640" algn="ctr">
              <a:lnSpc>
                <a:spcPct val="100000"/>
              </a:lnSpc>
              <a:tabLst>
                <a:tab algn="l" pos="0"/>
              </a:tabLst>
            </a:pPr>
            <a:br/>
            <a:endParaRPr b="0" lang="en-US" sz="1500" spc="-1" strike="noStrike">
              <a:latin typeface="Arial"/>
            </a:endParaRPr>
          </a:p>
        </p:txBody>
      </p:sp>
      <p:sp>
        <p:nvSpPr>
          <p:cNvPr id="2344" name="TextShape 3"/>
          <p:cNvSpPr txBox="1"/>
          <p:nvPr/>
        </p:nvSpPr>
        <p:spPr>
          <a:xfrm>
            <a:off x="5230800" y="2266920"/>
            <a:ext cx="2016720" cy="365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382d4b"/>
                </a:solidFill>
                <a:latin typeface="Fjalla One"/>
                <a:ea typeface="Fjalla One"/>
              </a:rPr>
              <a:t>Aya Ahmed Belal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5" name="TextShape 4"/>
          <p:cNvSpPr txBox="1"/>
          <p:nvPr/>
        </p:nvSpPr>
        <p:spPr>
          <a:xfrm>
            <a:off x="4601160" y="3105000"/>
            <a:ext cx="3245400" cy="10144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marL="457200" indent="-32364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 u="sng">
                <a:solidFill>
                  <a:srgbClr val="ac5191"/>
                </a:solidFill>
                <a:uFillTx/>
                <a:latin typeface="Chivo"/>
                <a:ea typeface="Chivo"/>
                <a:hlinkClick r:id="rId4"/>
              </a:rPr>
              <a:t>ayabelal906@gmail.com</a:t>
            </a:r>
            <a:endParaRPr b="0" lang="en-US" sz="1500" spc="-1" strike="noStrike">
              <a:latin typeface="Arial"/>
            </a:endParaRPr>
          </a:p>
          <a:p>
            <a:pPr marL="457200" indent="-32364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 u="sng">
                <a:solidFill>
                  <a:srgbClr val="ac5191"/>
                </a:solidFill>
                <a:uFillTx/>
                <a:latin typeface="Chivo"/>
                <a:ea typeface="Chivo"/>
                <a:hlinkClick r:id="rId5"/>
              </a:rPr>
              <a:t>Linkedin</a:t>
            </a:r>
            <a:r>
              <a:rPr b="0" lang="en-US" sz="1500" spc="-1" strike="noStrike">
                <a:solidFill>
                  <a:srgbClr val="382d4b"/>
                </a:solidFill>
                <a:latin typeface="Chivo"/>
                <a:ea typeface="Chivo"/>
              </a:rPr>
              <a:t>||</a:t>
            </a:r>
            <a:r>
              <a:rPr b="0" lang="en-US" sz="1500" spc="-1" strike="noStrike" u="sng">
                <a:solidFill>
                  <a:srgbClr val="ac5191"/>
                </a:solidFill>
                <a:uFillTx/>
                <a:latin typeface="Chivo"/>
                <a:ea typeface="Chivo"/>
                <a:hlinkClick r:id="rId6"/>
              </a:rPr>
              <a:t>GitHub</a:t>
            </a:r>
            <a:endParaRPr b="0" lang="en-US" sz="1500" spc="-1" strike="noStrike">
              <a:latin typeface="Arial"/>
            </a:endParaRPr>
          </a:p>
          <a:p>
            <a:pPr marL="457200" indent="-32364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382d4b"/>
                </a:solidFill>
                <a:latin typeface="Chivo"/>
                <a:ea typeface="Chivo"/>
              </a:rPr>
              <a:t>FCI Fayoum university student</a:t>
            </a:r>
            <a:endParaRPr b="0" lang="en-US" sz="1500" spc="-1" strike="noStrike">
              <a:latin typeface="Arial"/>
            </a:endParaRPr>
          </a:p>
          <a:p>
            <a:pPr marL="457200" indent="-32364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382d4b"/>
                </a:solidFill>
                <a:latin typeface="Chivo"/>
                <a:ea typeface="Chivo"/>
              </a:rPr>
              <a:t>Jr. Web developer</a:t>
            </a:r>
            <a:endParaRPr b="0" lang="en-US" sz="1500" spc="-1" strike="noStrike">
              <a:latin typeface="Arial"/>
            </a:endParaRPr>
          </a:p>
          <a:p>
            <a:pPr marL="457200" indent="-32364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382d4b"/>
                </a:solidFill>
                <a:latin typeface="Chivo"/>
                <a:ea typeface="Chivo"/>
              </a:rPr>
              <a:t>Algorithm maker &amp; coder </a:t>
            </a:r>
            <a:endParaRPr b="0" lang="en-US" sz="1500" spc="-1" strike="noStrike">
              <a:latin typeface="Arial"/>
            </a:endParaRPr>
          </a:p>
          <a:p>
            <a:pPr marL="457200" indent="-323640" algn="ctr">
              <a:lnSpc>
                <a:spcPct val="100000"/>
              </a:lnSpc>
              <a:tabLst>
                <a:tab algn="l" pos="0"/>
              </a:tabLst>
            </a:pPr>
            <a:br/>
            <a:endParaRPr b="0" lang="en-US" sz="1500" spc="-1" strike="noStrike">
              <a:latin typeface="Arial"/>
            </a:endParaRPr>
          </a:p>
        </p:txBody>
      </p:sp>
      <p:grpSp>
        <p:nvGrpSpPr>
          <p:cNvPr id="2346" name="Group 5"/>
          <p:cNvGrpSpPr/>
          <p:nvPr/>
        </p:nvGrpSpPr>
        <p:grpSpPr>
          <a:xfrm>
            <a:off x="2209680" y="865080"/>
            <a:ext cx="1066320" cy="1249200"/>
            <a:chOff x="2209680" y="865080"/>
            <a:chExt cx="1066320" cy="1249200"/>
          </a:xfrm>
        </p:grpSpPr>
        <p:sp>
          <p:nvSpPr>
            <p:cNvPr id="2347" name="CustomShape 6"/>
            <p:cNvSpPr/>
            <p:nvPr/>
          </p:nvSpPr>
          <p:spPr>
            <a:xfrm>
              <a:off x="2209680" y="865080"/>
              <a:ext cx="1066320" cy="1249200"/>
            </a:xfrm>
            <a:custGeom>
              <a:avLst/>
              <a:gdLst/>
              <a:ahLst/>
              <a:rect l="l" t="t" r="r" b="b"/>
              <a:pathLst>
                <a:path w="26211" h="30366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algn="bl" dir="2384983" dist="47291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348" name="CustomShape 7"/>
            <p:cNvSpPr/>
            <p:nvPr/>
          </p:nvSpPr>
          <p:spPr>
            <a:xfrm>
              <a:off x="2261880" y="913320"/>
              <a:ext cx="979560" cy="113508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9" name="CustomShape 8"/>
            <p:cNvSpPr/>
            <p:nvPr/>
          </p:nvSpPr>
          <p:spPr>
            <a:xfrm>
              <a:off x="2261880" y="913320"/>
              <a:ext cx="979560" cy="113508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0" name="CustomShape 9"/>
            <p:cNvSpPr/>
            <p:nvPr/>
          </p:nvSpPr>
          <p:spPr>
            <a:xfrm>
              <a:off x="2313720" y="2048760"/>
              <a:ext cx="888480" cy="3924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1" name="CustomShape 10"/>
            <p:cNvSpPr/>
            <p:nvPr/>
          </p:nvSpPr>
          <p:spPr>
            <a:xfrm>
              <a:off x="2313720" y="2048760"/>
              <a:ext cx="888480" cy="3924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2" name="CustomShape 11"/>
            <p:cNvSpPr/>
            <p:nvPr/>
          </p:nvSpPr>
          <p:spPr>
            <a:xfrm>
              <a:off x="2261880" y="913320"/>
              <a:ext cx="979560" cy="8316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3" name="CustomShape 12"/>
            <p:cNvSpPr/>
            <p:nvPr/>
          </p:nvSpPr>
          <p:spPr>
            <a:xfrm>
              <a:off x="2261880" y="913320"/>
              <a:ext cx="979560" cy="8316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354" name="Group 13"/>
          <p:cNvGrpSpPr/>
          <p:nvPr/>
        </p:nvGrpSpPr>
        <p:grpSpPr>
          <a:xfrm>
            <a:off x="5690880" y="902520"/>
            <a:ext cx="1066320" cy="1287720"/>
            <a:chOff x="5690880" y="902520"/>
            <a:chExt cx="1066320" cy="1287720"/>
          </a:xfrm>
        </p:grpSpPr>
        <p:sp>
          <p:nvSpPr>
            <p:cNvPr id="2355" name="CustomShape 14"/>
            <p:cNvSpPr/>
            <p:nvPr/>
          </p:nvSpPr>
          <p:spPr>
            <a:xfrm>
              <a:off x="5690880" y="902520"/>
              <a:ext cx="1066320" cy="1287720"/>
            </a:xfrm>
            <a:custGeom>
              <a:avLst/>
              <a:gdLst/>
              <a:ahLst/>
              <a:rect l="l" t="t" r="r" b="b"/>
              <a:pathLst>
                <a:path w="26211" h="30366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algn="bl" dir="2384983" dist="47291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356" name="CustomShape 15"/>
            <p:cNvSpPr/>
            <p:nvPr/>
          </p:nvSpPr>
          <p:spPr>
            <a:xfrm>
              <a:off x="5743080" y="952200"/>
              <a:ext cx="979560" cy="117036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7" name="CustomShape 16"/>
            <p:cNvSpPr/>
            <p:nvPr/>
          </p:nvSpPr>
          <p:spPr>
            <a:xfrm>
              <a:off x="5743080" y="952200"/>
              <a:ext cx="979560" cy="117036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8" name="CustomShape 17"/>
            <p:cNvSpPr/>
            <p:nvPr/>
          </p:nvSpPr>
          <p:spPr>
            <a:xfrm>
              <a:off x="5794920" y="2122920"/>
              <a:ext cx="888480" cy="4032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9" name="CustomShape 18"/>
            <p:cNvSpPr/>
            <p:nvPr/>
          </p:nvSpPr>
          <p:spPr>
            <a:xfrm>
              <a:off x="5794920" y="2122920"/>
              <a:ext cx="888480" cy="4032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60" name="CustomShape 19"/>
            <p:cNvSpPr/>
            <p:nvPr/>
          </p:nvSpPr>
          <p:spPr>
            <a:xfrm>
              <a:off x="5743080" y="952200"/>
              <a:ext cx="979560" cy="8568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61" name="CustomShape 20"/>
            <p:cNvSpPr/>
            <p:nvPr/>
          </p:nvSpPr>
          <p:spPr>
            <a:xfrm>
              <a:off x="5743080" y="952200"/>
              <a:ext cx="979560" cy="8568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362" name="Google Shape;3152;p14" descr=""/>
          <p:cNvPicPr/>
          <p:nvPr/>
        </p:nvPicPr>
        <p:blipFill>
          <a:blip r:embed="rId7"/>
          <a:stretch/>
        </p:blipFill>
        <p:spPr>
          <a:xfrm>
            <a:off x="5828040" y="1086480"/>
            <a:ext cx="822600" cy="961920"/>
          </a:xfrm>
          <a:prstGeom prst="rect">
            <a:avLst/>
          </a:prstGeom>
          <a:ln>
            <a:noFill/>
          </a:ln>
        </p:spPr>
      </p:pic>
      <p:pic>
        <p:nvPicPr>
          <p:cNvPr id="2363" name="Google Shape;3153;p14" descr=""/>
          <p:cNvPicPr/>
          <p:nvPr/>
        </p:nvPicPr>
        <p:blipFill>
          <a:blip r:embed="rId8"/>
          <a:stretch/>
        </p:blipFill>
        <p:spPr>
          <a:xfrm>
            <a:off x="2372040" y="970920"/>
            <a:ext cx="810000" cy="1037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CustomShape 1"/>
          <p:cNvSpPr/>
          <p:nvPr/>
        </p:nvSpPr>
        <p:spPr>
          <a:xfrm>
            <a:off x="1662480" y="1115640"/>
            <a:ext cx="4433040" cy="87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7200" spc="-1" strike="noStrike">
                <a:solidFill>
                  <a:srgbClr val="000000"/>
                </a:solidFill>
                <a:latin typeface="Fjalla One"/>
                <a:ea typeface="Fjalla One"/>
              </a:rPr>
              <a:t>THANKS</a:t>
            </a:r>
            <a:r>
              <a:rPr b="1" lang="en-US" sz="7200" spc="-1" strike="noStrike">
                <a:solidFill>
                  <a:srgbClr val="000000"/>
                </a:solidFill>
                <a:latin typeface="Arial"/>
                <a:ea typeface="Arial"/>
              </a:rPr>
              <a:t>!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2365" name="CustomShape 2"/>
          <p:cNvSpPr/>
          <p:nvPr/>
        </p:nvSpPr>
        <p:spPr>
          <a:xfrm>
            <a:off x="1662480" y="2229120"/>
            <a:ext cx="3434400" cy="109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Do you have any questions?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Feel free to contact me ,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 u="sng">
                <a:solidFill>
                  <a:srgbClr val="ac5191"/>
                </a:solidFill>
                <a:uFillTx/>
                <a:latin typeface="Arial"/>
                <a:ea typeface="Arial"/>
                <a:hlinkClick r:id="rId1"/>
              </a:rPr>
              <a:t>sk1444</a:t>
            </a:r>
            <a:r>
              <a:rPr b="0" lang="en-US" sz="1400" spc="-1" strike="noStrike" u="sng">
                <a:solidFill>
                  <a:srgbClr val="ac5191"/>
                </a:solidFill>
                <a:uFillTx/>
                <a:latin typeface="Arial"/>
                <a:ea typeface="Arial"/>
                <a:hlinkClick r:id="rId2"/>
              </a:rPr>
              <a:t>@</a:t>
            </a:r>
            <a:r>
              <a:rPr b="0" lang="en-US" sz="1400" spc="-1" strike="noStrike" u="sng">
                <a:solidFill>
                  <a:srgbClr val="ac5191"/>
                </a:solidFill>
                <a:uFillTx/>
                <a:latin typeface="Arial"/>
                <a:ea typeface="Arial"/>
                <a:hlinkClick r:id="rId3"/>
              </a:rPr>
              <a:t>fayoum.edu.eg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01101519464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2366" name="Group 3"/>
          <p:cNvGrpSpPr/>
          <p:nvPr/>
        </p:nvGrpSpPr>
        <p:grpSpPr>
          <a:xfrm>
            <a:off x="698400" y="1346400"/>
            <a:ext cx="585000" cy="676440"/>
            <a:chOff x="698400" y="1346400"/>
            <a:chExt cx="585000" cy="676440"/>
          </a:xfrm>
        </p:grpSpPr>
        <p:sp>
          <p:nvSpPr>
            <p:cNvPr id="2367" name="CustomShape 4"/>
            <p:cNvSpPr/>
            <p:nvPr/>
          </p:nvSpPr>
          <p:spPr>
            <a:xfrm>
              <a:off x="698400" y="1346400"/>
              <a:ext cx="585000" cy="676440"/>
            </a:xfrm>
            <a:custGeom>
              <a:avLst/>
              <a:gdLst/>
              <a:ahLst/>
              <a:rect l="l" t="t" r="r" b="b"/>
              <a:pathLst>
                <a:path w="26211" h="30366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algn="bl" dir="2384983" dist="47291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368" name="CustomShape 5"/>
            <p:cNvSpPr/>
            <p:nvPr/>
          </p:nvSpPr>
          <p:spPr>
            <a:xfrm>
              <a:off x="726840" y="1372680"/>
              <a:ext cx="537480" cy="61452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69" name="CustomShape 6"/>
            <p:cNvSpPr/>
            <p:nvPr/>
          </p:nvSpPr>
          <p:spPr>
            <a:xfrm>
              <a:off x="726840" y="1372680"/>
              <a:ext cx="537480" cy="61452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0" name="CustomShape 7"/>
            <p:cNvSpPr/>
            <p:nvPr/>
          </p:nvSpPr>
          <p:spPr>
            <a:xfrm>
              <a:off x="755640" y="1987560"/>
              <a:ext cx="487440" cy="2088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1" name="CustomShape 8"/>
            <p:cNvSpPr/>
            <p:nvPr/>
          </p:nvSpPr>
          <p:spPr>
            <a:xfrm>
              <a:off x="755640" y="1987560"/>
              <a:ext cx="487440" cy="2088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2" name="CustomShape 9"/>
            <p:cNvSpPr/>
            <p:nvPr/>
          </p:nvSpPr>
          <p:spPr>
            <a:xfrm>
              <a:off x="726840" y="1372680"/>
              <a:ext cx="537480" cy="4464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3" name="CustomShape 10"/>
            <p:cNvSpPr/>
            <p:nvPr/>
          </p:nvSpPr>
          <p:spPr>
            <a:xfrm>
              <a:off x="726840" y="1372680"/>
              <a:ext cx="537480" cy="4464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374" name="Group 11"/>
          <p:cNvGrpSpPr/>
          <p:nvPr/>
        </p:nvGrpSpPr>
        <p:grpSpPr>
          <a:xfrm>
            <a:off x="726120" y="2229120"/>
            <a:ext cx="585000" cy="676440"/>
            <a:chOff x="726120" y="2229120"/>
            <a:chExt cx="585000" cy="676440"/>
          </a:xfrm>
        </p:grpSpPr>
        <p:sp>
          <p:nvSpPr>
            <p:cNvPr id="2375" name="CustomShape 12"/>
            <p:cNvSpPr/>
            <p:nvPr/>
          </p:nvSpPr>
          <p:spPr>
            <a:xfrm>
              <a:off x="726120" y="2229120"/>
              <a:ext cx="585000" cy="676440"/>
            </a:xfrm>
            <a:custGeom>
              <a:avLst/>
              <a:gdLst/>
              <a:ahLst/>
              <a:rect l="l" t="t" r="r" b="b"/>
              <a:pathLst>
                <a:path w="26211" h="30366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algn="bl" dir="2384983" dist="47291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376" name="CustomShape 13"/>
            <p:cNvSpPr/>
            <p:nvPr/>
          </p:nvSpPr>
          <p:spPr>
            <a:xfrm>
              <a:off x="754560" y="2255400"/>
              <a:ext cx="537480" cy="61452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7" name="CustomShape 14"/>
            <p:cNvSpPr/>
            <p:nvPr/>
          </p:nvSpPr>
          <p:spPr>
            <a:xfrm>
              <a:off x="754560" y="2255400"/>
              <a:ext cx="537480" cy="61452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8" name="CustomShape 15"/>
            <p:cNvSpPr/>
            <p:nvPr/>
          </p:nvSpPr>
          <p:spPr>
            <a:xfrm>
              <a:off x="783000" y="2870280"/>
              <a:ext cx="487440" cy="2088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9" name="CustomShape 16"/>
            <p:cNvSpPr/>
            <p:nvPr/>
          </p:nvSpPr>
          <p:spPr>
            <a:xfrm>
              <a:off x="783000" y="2870280"/>
              <a:ext cx="487440" cy="2088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0" name="CustomShape 17"/>
            <p:cNvSpPr/>
            <p:nvPr/>
          </p:nvSpPr>
          <p:spPr>
            <a:xfrm>
              <a:off x="754560" y="2255400"/>
              <a:ext cx="537480" cy="4464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1" name="CustomShape 18"/>
            <p:cNvSpPr/>
            <p:nvPr/>
          </p:nvSpPr>
          <p:spPr>
            <a:xfrm>
              <a:off x="754560" y="2255400"/>
              <a:ext cx="537480" cy="4464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382" name="Group 19"/>
          <p:cNvGrpSpPr/>
          <p:nvPr/>
        </p:nvGrpSpPr>
        <p:grpSpPr>
          <a:xfrm>
            <a:off x="724320" y="3067920"/>
            <a:ext cx="585000" cy="676440"/>
            <a:chOff x="724320" y="3067920"/>
            <a:chExt cx="585000" cy="676440"/>
          </a:xfrm>
        </p:grpSpPr>
        <p:sp>
          <p:nvSpPr>
            <p:cNvPr id="2383" name="CustomShape 20"/>
            <p:cNvSpPr/>
            <p:nvPr/>
          </p:nvSpPr>
          <p:spPr>
            <a:xfrm>
              <a:off x="724320" y="3067920"/>
              <a:ext cx="585000" cy="676440"/>
            </a:xfrm>
            <a:custGeom>
              <a:avLst/>
              <a:gdLst/>
              <a:ahLst/>
              <a:rect l="l" t="t" r="r" b="b"/>
              <a:pathLst>
                <a:path w="26211" h="30366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algn="bl" dir="2384983" dist="47291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384" name="CustomShape 21"/>
            <p:cNvSpPr/>
            <p:nvPr/>
          </p:nvSpPr>
          <p:spPr>
            <a:xfrm>
              <a:off x="752760" y="3094200"/>
              <a:ext cx="537480" cy="61452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5" name="CustomShape 22"/>
            <p:cNvSpPr/>
            <p:nvPr/>
          </p:nvSpPr>
          <p:spPr>
            <a:xfrm>
              <a:off x="752760" y="3094200"/>
              <a:ext cx="537480" cy="61452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6" name="CustomShape 23"/>
            <p:cNvSpPr/>
            <p:nvPr/>
          </p:nvSpPr>
          <p:spPr>
            <a:xfrm>
              <a:off x="781560" y="3709080"/>
              <a:ext cx="487440" cy="2088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7" name="CustomShape 24"/>
            <p:cNvSpPr/>
            <p:nvPr/>
          </p:nvSpPr>
          <p:spPr>
            <a:xfrm>
              <a:off x="781560" y="3709080"/>
              <a:ext cx="487440" cy="2088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8" name="CustomShape 25"/>
            <p:cNvSpPr/>
            <p:nvPr/>
          </p:nvSpPr>
          <p:spPr>
            <a:xfrm>
              <a:off x="752760" y="3094200"/>
              <a:ext cx="537480" cy="4464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9" name="CustomShape 26"/>
            <p:cNvSpPr/>
            <p:nvPr/>
          </p:nvSpPr>
          <p:spPr>
            <a:xfrm>
              <a:off x="752760" y="3094200"/>
              <a:ext cx="537480" cy="4464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90" name="CustomShape 27"/>
          <p:cNvSpPr/>
          <p:nvPr/>
        </p:nvSpPr>
        <p:spPr>
          <a:xfrm>
            <a:off x="919800" y="1547640"/>
            <a:ext cx="142560" cy="273960"/>
          </a:xfrm>
          <a:custGeom>
            <a:avLst/>
            <a:gdLst/>
            <a:ahLst/>
            <a:rect l="l" t="t" r="r" b="b"/>
            <a:pathLst>
              <a:path w="7106" h="13644">
                <a:moveTo>
                  <a:pt x="5671" y="2336"/>
                </a:moveTo>
                <a:cubicBezTo>
                  <a:pt x="6071" y="2302"/>
                  <a:pt x="6505" y="2336"/>
                  <a:pt x="6939" y="2336"/>
                </a:cubicBezTo>
                <a:lnTo>
                  <a:pt x="7105" y="2336"/>
                </a:lnTo>
                <a:lnTo>
                  <a:pt x="7105" y="134"/>
                </a:lnTo>
                <a:cubicBezTo>
                  <a:pt x="6872" y="101"/>
                  <a:pt x="6638" y="67"/>
                  <a:pt x="6405" y="67"/>
                </a:cubicBezTo>
                <a:cubicBezTo>
                  <a:pt x="5971" y="34"/>
                  <a:pt x="5538" y="1"/>
                  <a:pt x="5104" y="34"/>
                </a:cubicBezTo>
                <a:cubicBezTo>
                  <a:pt x="4437" y="34"/>
                  <a:pt x="3803" y="201"/>
                  <a:pt x="3269" y="601"/>
                </a:cubicBezTo>
                <a:cubicBezTo>
                  <a:pt x="2635" y="1035"/>
                  <a:pt x="2302" y="1668"/>
                  <a:pt x="2168" y="2436"/>
                </a:cubicBezTo>
                <a:cubicBezTo>
                  <a:pt x="2102" y="2736"/>
                  <a:pt x="2102" y="3069"/>
                  <a:pt x="2102" y="3370"/>
                </a:cubicBezTo>
                <a:cubicBezTo>
                  <a:pt x="2068" y="3870"/>
                  <a:pt x="2068" y="4370"/>
                  <a:pt x="2102" y="4837"/>
                </a:cubicBezTo>
                <a:lnTo>
                  <a:pt x="2102" y="5038"/>
                </a:lnTo>
                <a:lnTo>
                  <a:pt x="0" y="5038"/>
                </a:lnTo>
                <a:lnTo>
                  <a:pt x="0" y="7473"/>
                </a:lnTo>
                <a:lnTo>
                  <a:pt x="2068" y="7473"/>
                </a:lnTo>
                <a:lnTo>
                  <a:pt x="2068" y="13644"/>
                </a:lnTo>
                <a:lnTo>
                  <a:pt x="4637" y="13644"/>
                </a:lnTo>
                <a:lnTo>
                  <a:pt x="4637" y="7506"/>
                </a:lnTo>
                <a:lnTo>
                  <a:pt x="6705" y="7506"/>
                </a:lnTo>
                <a:cubicBezTo>
                  <a:pt x="6805" y="6672"/>
                  <a:pt x="6905" y="5871"/>
                  <a:pt x="7039" y="5038"/>
                </a:cubicBezTo>
                <a:lnTo>
                  <a:pt x="6572" y="5038"/>
                </a:lnTo>
                <a:cubicBezTo>
                  <a:pt x="5971" y="5038"/>
                  <a:pt x="4604" y="5038"/>
                  <a:pt x="4604" y="5038"/>
                </a:cubicBezTo>
                <a:cubicBezTo>
                  <a:pt x="4604" y="5038"/>
                  <a:pt x="4604" y="3803"/>
                  <a:pt x="4637" y="3303"/>
                </a:cubicBezTo>
                <a:cubicBezTo>
                  <a:pt x="4637" y="2569"/>
                  <a:pt x="5071" y="2336"/>
                  <a:pt x="5671" y="233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1" name="CustomShape 28"/>
          <p:cNvSpPr/>
          <p:nvPr/>
        </p:nvSpPr>
        <p:spPr>
          <a:xfrm>
            <a:off x="857520" y="2461320"/>
            <a:ext cx="266400" cy="220320"/>
          </a:xfrm>
          <a:custGeom>
            <a:avLst/>
            <a:gdLst/>
            <a:ahLst/>
            <a:rect l="l" t="t" r="r" b="b"/>
            <a:pathLst>
              <a:path w="13277" h="10975">
                <a:moveTo>
                  <a:pt x="4037" y="8573"/>
                </a:moveTo>
                <a:cubicBezTo>
                  <a:pt x="2602" y="8540"/>
                  <a:pt x="1735" y="7506"/>
                  <a:pt x="1502" y="6672"/>
                </a:cubicBezTo>
                <a:cubicBezTo>
                  <a:pt x="1902" y="6772"/>
                  <a:pt x="2269" y="6739"/>
                  <a:pt x="2669" y="6639"/>
                </a:cubicBezTo>
                <a:cubicBezTo>
                  <a:pt x="2669" y="6639"/>
                  <a:pt x="2669" y="6639"/>
                  <a:pt x="2702" y="6639"/>
                </a:cubicBezTo>
                <a:cubicBezTo>
                  <a:pt x="1935" y="6472"/>
                  <a:pt x="1335" y="6038"/>
                  <a:pt x="934" y="5371"/>
                </a:cubicBezTo>
                <a:cubicBezTo>
                  <a:pt x="668" y="4938"/>
                  <a:pt x="534" y="4471"/>
                  <a:pt x="534" y="3937"/>
                </a:cubicBezTo>
                <a:cubicBezTo>
                  <a:pt x="901" y="4137"/>
                  <a:pt x="1301" y="4270"/>
                  <a:pt x="1735" y="4270"/>
                </a:cubicBezTo>
                <a:cubicBezTo>
                  <a:pt x="1168" y="3837"/>
                  <a:pt x="768" y="3303"/>
                  <a:pt x="634" y="2603"/>
                </a:cubicBezTo>
                <a:cubicBezTo>
                  <a:pt x="467" y="1902"/>
                  <a:pt x="568" y="1268"/>
                  <a:pt x="901" y="634"/>
                </a:cubicBezTo>
                <a:cubicBezTo>
                  <a:pt x="2402" y="2369"/>
                  <a:pt x="4270" y="3336"/>
                  <a:pt x="6538" y="3470"/>
                </a:cubicBezTo>
                <a:cubicBezTo>
                  <a:pt x="6538" y="3370"/>
                  <a:pt x="6505" y="3270"/>
                  <a:pt x="6505" y="3170"/>
                </a:cubicBezTo>
                <a:cubicBezTo>
                  <a:pt x="6405" y="2536"/>
                  <a:pt x="6538" y="1935"/>
                  <a:pt x="6905" y="1402"/>
                </a:cubicBezTo>
                <a:cubicBezTo>
                  <a:pt x="7339" y="735"/>
                  <a:pt x="7939" y="301"/>
                  <a:pt x="8740" y="167"/>
                </a:cubicBezTo>
                <a:cubicBezTo>
                  <a:pt x="9674" y="1"/>
                  <a:pt x="10475" y="268"/>
                  <a:pt x="11142" y="935"/>
                </a:cubicBezTo>
                <a:cubicBezTo>
                  <a:pt x="11175" y="968"/>
                  <a:pt x="11208" y="968"/>
                  <a:pt x="11275" y="968"/>
                </a:cubicBezTo>
                <a:cubicBezTo>
                  <a:pt x="11842" y="835"/>
                  <a:pt x="12376" y="634"/>
                  <a:pt x="12876" y="368"/>
                </a:cubicBezTo>
                <a:cubicBezTo>
                  <a:pt x="12876" y="334"/>
                  <a:pt x="12910" y="334"/>
                  <a:pt x="12910" y="334"/>
                </a:cubicBezTo>
                <a:lnTo>
                  <a:pt x="12910" y="334"/>
                </a:lnTo>
                <a:cubicBezTo>
                  <a:pt x="12710" y="968"/>
                  <a:pt x="12309" y="1468"/>
                  <a:pt x="11742" y="1835"/>
                </a:cubicBezTo>
                <a:cubicBezTo>
                  <a:pt x="12276" y="1769"/>
                  <a:pt x="12776" y="1635"/>
                  <a:pt x="13277" y="1402"/>
                </a:cubicBezTo>
                <a:lnTo>
                  <a:pt x="13277" y="1435"/>
                </a:lnTo>
                <a:cubicBezTo>
                  <a:pt x="13177" y="1568"/>
                  <a:pt x="13076" y="1702"/>
                  <a:pt x="12976" y="1835"/>
                </a:cubicBezTo>
                <a:cubicBezTo>
                  <a:pt x="12676" y="2202"/>
                  <a:pt x="12343" y="2502"/>
                  <a:pt x="11976" y="2769"/>
                </a:cubicBezTo>
                <a:cubicBezTo>
                  <a:pt x="11942" y="2803"/>
                  <a:pt x="11942" y="2836"/>
                  <a:pt x="11942" y="2869"/>
                </a:cubicBezTo>
                <a:cubicBezTo>
                  <a:pt x="11942" y="3270"/>
                  <a:pt x="11942" y="3670"/>
                  <a:pt x="11876" y="4070"/>
                </a:cubicBezTo>
                <a:cubicBezTo>
                  <a:pt x="11776" y="4938"/>
                  <a:pt x="11542" y="5738"/>
                  <a:pt x="11175" y="6505"/>
                </a:cubicBezTo>
                <a:cubicBezTo>
                  <a:pt x="10808" y="7306"/>
                  <a:pt x="10308" y="8040"/>
                  <a:pt x="9707" y="8674"/>
                </a:cubicBezTo>
                <a:cubicBezTo>
                  <a:pt x="8673" y="9741"/>
                  <a:pt x="7406" y="10441"/>
                  <a:pt x="5971" y="10742"/>
                </a:cubicBezTo>
                <a:cubicBezTo>
                  <a:pt x="5438" y="10875"/>
                  <a:pt x="4937" y="10908"/>
                  <a:pt x="4437" y="10942"/>
                </a:cubicBezTo>
                <a:cubicBezTo>
                  <a:pt x="2869" y="10975"/>
                  <a:pt x="1401" y="10575"/>
                  <a:pt x="67" y="9774"/>
                </a:cubicBezTo>
                <a:cubicBezTo>
                  <a:pt x="34" y="9741"/>
                  <a:pt x="34" y="9741"/>
                  <a:pt x="0" y="9708"/>
                </a:cubicBezTo>
                <a:cubicBezTo>
                  <a:pt x="968" y="9808"/>
                  <a:pt x="1868" y="9708"/>
                  <a:pt x="2736" y="9341"/>
                </a:cubicBezTo>
                <a:cubicBezTo>
                  <a:pt x="3203" y="9141"/>
                  <a:pt x="3636" y="8907"/>
                  <a:pt x="4037" y="857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392" name="Group 29"/>
          <p:cNvGrpSpPr/>
          <p:nvPr/>
        </p:nvGrpSpPr>
        <p:grpSpPr>
          <a:xfrm>
            <a:off x="899640" y="3297960"/>
            <a:ext cx="250920" cy="246600"/>
            <a:chOff x="899640" y="3297960"/>
            <a:chExt cx="250920" cy="246600"/>
          </a:xfrm>
        </p:grpSpPr>
        <p:sp>
          <p:nvSpPr>
            <p:cNvPr id="2393" name="CustomShape 30"/>
            <p:cNvSpPr/>
            <p:nvPr/>
          </p:nvSpPr>
          <p:spPr>
            <a:xfrm>
              <a:off x="899640" y="3297960"/>
              <a:ext cx="250920" cy="246600"/>
            </a:xfrm>
            <a:custGeom>
              <a:avLst/>
              <a:gdLst/>
              <a:ahLst/>
              <a:rect l="l" t="t" r="r" b="b"/>
              <a:pathLst>
                <a:path w="12510" h="12285">
                  <a:moveTo>
                    <a:pt x="9540" y="2148"/>
                  </a:moveTo>
                  <a:cubicBezTo>
                    <a:pt x="9107" y="2148"/>
                    <a:pt x="8773" y="2448"/>
                    <a:pt x="8773" y="2882"/>
                  </a:cubicBezTo>
                  <a:cubicBezTo>
                    <a:pt x="8773" y="3282"/>
                    <a:pt x="9107" y="3616"/>
                    <a:pt x="9540" y="3616"/>
                  </a:cubicBezTo>
                  <a:cubicBezTo>
                    <a:pt x="9941" y="3616"/>
                    <a:pt x="10274" y="3282"/>
                    <a:pt x="10274" y="2882"/>
                  </a:cubicBezTo>
                  <a:cubicBezTo>
                    <a:pt x="10274" y="2448"/>
                    <a:pt x="9941" y="2148"/>
                    <a:pt x="9540" y="2148"/>
                  </a:cubicBezTo>
                  <a:close/>
                  <a:moveTo>
                    <a:pt x="6271" y="4083"/>
                  </a:moveTo>
                  <a:cubicBezTo>
                    <a:pt x="7372" y="4116"/>
                    <a:pt x="8306" y="5017"/>
                    <a:pt x="8273" y="6151"/>
                  </a:cubicBezTo>
                  <a:cubicBezTo>
                    <a:pt x="8273" y="7285"/>
                    <a:pt x="7339" y="8186"/>
                    <a:pt x="6238" y="8186"/>
                  </a:cubicBezTo>
                  <a:cubicBezTo>
                    <a:pt x="5104" y="8152"/>
                    <a:pt x="4203" y="7252"/>
                    <a:pt x="4203" y="6118"/>
                  </a:cubicBezTo>
                  <a:cubicBezTo>
                    <a:pt x="4203" y="4984"/>
                    <a:pt x="5137" y="4083"/>
                    <a:pt x="6271" y="4083"/>
                  </a:cubicBezTo>
                  <a:close/>
                  <a:moveTo>
                    <a:pt x="6238" y="2982"/>
                  </a:moveTo>
                  <a:cubicBezTo>
                    <a:pt x="4503" y="2982"/>
                    <a:pt x="3102" y="4416"/>
                    <a:pt x="3102" y="6151"/>
                  </a:cubicBezTo>
                  <a:cubicBezTo>
                    <a:pt x="3102" y="7886"/>
                    <a:pt x="4503" y="9287"/>
                    <a:pt x="6238" y="9287"/>
                  </a:cubicBezTo>
                  <a:cubicBezTo>
                    <a:pt x="7972" y="9287"/>
                    <a:pt x="9407" y="7886"/>
                    <a:pt x="9407" y="6151"/>
                  </a:cubicBezTo>
                  <a:cubicBezTo>
                    <a:pt x="9407" y="4416"/>
                    <a:pt x="8006" y="2982"/>
                    <a:pt x="6238" y="2982"/>
                  </a:cubicBezTo>
                  <a:close/>
                  <a:moveTo>
                    <a:pt x="6330" y="1114"/>
                  </a:moveTo>
                  <a:cubicBezTo>
                    <a:pt x="7581" y="1114"/>
                    <a:pt x="8823" y="1147"/>
                    <a:pt x="9340" y="1214"/>
                  </a:cubicBezTo>
                  <a:cubicBezTo>
                    <a:pt x="10408" y="1381"/>
                    <a:pt x="11075" y="2115"/>
                    <a:pt x="11208" y="3182"/>
                  </a:cubicBezTo>
                  <a:cubicBezTo>
                    <a:pt x="11308" y="4183"/>
                    <a:pt x="11342" y="8152"/>
                    <a:pt x="11175" y="9220"/>
                  </a:cubicBezTo>
                  <a:cubicBezTo>
                    <a:pt x="11008" y="10287"/>
                    <a:pt x="10274" y="10954"/>
                    <a:pt x="9207" y="11088"/>
                  </a:cubicBezTo>
                  <a:cubicBezTo>
                    <a:pt x="8730" y="11136"/>
                    <a:pt x="7479" y="11176"/>
                    <a:pt x="6199" y="11176"/>
                  </a:cubicBezTo>
                  <a:cubicBezTo>
                    <a:pt x="4796" y="11176"/>
                    <a:pt x="3357" y="11127"/>
                    <a:pt x="2869" y="10988"/>
                  </a:cubicBezTo>
                  <a:cubicBezTo>
                    <a:pt x="2002" y="10754"/>
                    <a:pt x="1468" y="10154"/>
                    <a:pt x="1334" y="9253"/>
                  </a:cubicBezTo>
                  <a:cubicBezTo>
                    <a:pt x="1201" y="8419"/>
                    <a:pt x="1168" y="4183"/>
                    <a:pt x="1334" y="3049"/>
                  </a:cubicBezTo>
                  <a:cubicBezTo>
                    <a:pt x="1501" y="1981"/>
                    <a:pt x="2202" y="1314"/>
                    <a:pt x="3269" y="1214"/>
                  </a:cubicBezTo>
                  <a:cubicBezTo>
                    <a:pt x="3820" y="1147"/>
                    <a:pt x="5079" y="1114"/>
                    <a:pt x="6330" y="1114"/>
                  </a:cubicBezTo>
                  <a:close/>
                  <a:moveTo>
                    <a:pt x="6118" y="0"/>
                  </a:moveTo>
                  <a:cubicBezTo>
                    <a:pt x="4861" y="0"/>
                    <a:pt x="3603" y="41"/>
                    <a:pt x="2969" y="147"/>
                  </a:cubicBezTo>
                  <a:cubicBezTo>
                    <a:pt x="1601" y="347"/>
                    <a:pt x="667" y="1147"/>
                    <a:pt x="300" y="2515"/>
                  </a:cubicBezTo>
                  <a:cubicBezTo>
                    <a:pt x="0" y="3583"/>
                    <a:pt x="67" y="8386"/>
                    <a:pt x="234" y="9420"/>
                  </a:cubicBezTo>
                  <a:cubicBezTo>
                    <a:pt x="467" y="10821"/>
                    <a:pt x="1301" y="11755"/>
                    <a:pt x="2702" y="12089"/>
                  </a:cubicBezTo>
                  <a:cubicBezTo>
                    <a:pt x="3204" y="12227"/>
                    <a:pt x="4733" y="12285"/>
                    <a:pt x="6235" y="12285"/>
                  </a:cubicBezTo>
                  <a:cubicBezTo>
                    <a:pt x="7626" y="12285"/>
                    <a:pt x="8994" y="12236"/>
                    <a:pt x="9507" y="12155"/>
                  </a:cubicBezTo>
                  <a:cubicBezTo>
                    <a:pt x="10941" y="11922"/>
                    <a:pt x="11842" y="11088"/>
                    <a:pt x="12209" y="9687"/>
                  </a:cubicBezTo>
                  <a:cubicBezTo>
                    <a:pt x="12509" y="8619"/>
                    <a:pt x="12409" y="4050"/>
                    <a:pt x="12309" y="3082"/>
                  </a:cubicBezTo>
                  <a:cubicBezTo>
                    <a:pt x="12209" y="2282"/>
                    <a:pt x="11909" y="1548"/>
                    <a:pt x="11308" y="981"/>
                  </a:cubicBezTo>
                  <a:cubicBezTo>
                    <a:pt x="10674" y="380"/>
                    <a:pt x="9907" y="113"/>
                    <a:pt x="9040" y="80"/>
                  </a:cubicBezTo>
                  <a:cubicBezTo>
                    <a:pt x="8363" y="33"/>
                    <a:pt x="7241" y="0"/>
                    <a:pt x="611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94" name="CustomShape 31"/>
            <p:cNvSpPr/>
            <p:nvPr/>
          </p:nvSpPr>
          <p:spPr>
            <a:xfrm>
              <a:off x="899640" y="3297960"/>
              <a:ext cx="250920" cy="246600"/>
            </a:xfrm>
            <a:custGeom>
              <a:avLst/>
              <a:gdLst/>
              <a:ahLst/>
              <a:rect l="l" t="t" r="r" b="b"/>
              <a:pathLst>
                <a:path w="12510" h="12285">
                  <a:moveTo>
                    <a:pt x="9540" y="2148"/>
                  </a:moveTo>
                  <a:cubicBezTo>
                    <a:pt x="9107" y="2148"/>
                    <a:pt x="8773" y="2448"/>
                    <a:pt x="8773" y="2882"/>
                  </a:cubicBezTo>
                  <a:cubicBezTo>
                    <a:pt x="8773" y="3282"/>
                    <a:pt x="9107" y="3616"/>
                    <a:pt x="9540" y="3616"/>
                  </a:cubicBezTo>
                  <a:cubicBezTo>
                    <a:pt x="9941" y="3616"/>
                    <a:pt x="10274" y="3282"/>
                    <a:pt x="10274" y="2882"/>
                  </a:cubicBezTo>
                  <a:cubicBezTo>
                    <a:pt x="10274" y="2448"/>
                    <a:pt x="9941" y="2148"/>
                    <a:pt x="9540" y="2148"/>
                  </a:cubicBezTo>
                  <a:close/>
                  <a:moveTo>
                    <a:pt x="6271" y="4083"/>
                  </a:moveTo>
                  <a:cubicBezTo>
                    <a:pt x="7372" y="4116"/>
                    <a:pt x="8306" y="5017"/>
                    <a:pt x="8273" y="6151"/>
                  </a:cubicBezTo>
                  <a:cubicBezTo>
                    <a:pt x="8273" y="7285"/>
                    <a:pt x="7339" y="8186"/>
                    <a:pt x="6238" y="8186"/>
                  </a:cubicBezTo>
                  <a:cubicBezTo>
                    <a:pt x="5104" y="8152"/>
                    <a:pt x="4203" y="7252"/>
                    <a:pt x="4203" y="6118"/>
                  </a:cubicBezTo>
                  <a:cubicBezTo>
                    <a:pt x="4203" y="4984"/>
                    <a:pt x="5137" y="4083"/>
                    <a:pt x="6271" y="4083"/>
                  </a:cubicBezTo>
                  <a:close/>
                  <a:moveTo>
                    <a:pt x="6238" y="2982"/>
                  </a:moveTo>
                  <a:cubicBezTo>
                    <a:pt x="4503" y="2982"/>
                    <a:pt x="3102" y="4416"/>
                    <a:pt x="3102" y="6151"/>
                  </a:cubicBezTo>
                  <a:cubicBezTo>
                    <a:pt x="3102" y="7886"/>
                    <a:pt x="4503" y="9287"/>
                    <a:pt x="6238" y="9287"/>
                  </a:cubicBezTo>
                  <a:cubicBezTo>
                    <a:pt x="7972" y="9287"/>
                    <a:pt x="9407" y="7886"/>
                    <a:pt x="9407" y="6151"/>
                  </a:cubicBezTo>
                  <a:cubicBezTo>
                    <a:pt x="9407" y="4416"/>
                    <a:pt x="8006" y="2982"/>
                    <a:pt x="6238" y="2982"/>
                  </a:cubicBezTo>
                  <a:close/>
                  <a:moveTo>
                    <a:pt x="6330" y="1114"/>
                  </a:moveTo>
                  <a:cubicBezTo>
                    <a:pt x="7581" y="1114"/>
                    <a:pt x="8823" y="1147"/>
                    <a:pt x="9340" y="1214"/>
                  </a:cubicBezTo>
                  <a:cubicBezTo>
                    <a:pt x="10408" y="1381"/>
                    <a:pt x="11075" y="2115"/>
                    <a:pt x="11208" y="3182"/>
                  </a:cubicBezTo>
                  <a:cubicBezTo>
                    <a:pt x="11308" y="4183"/>
                    <a:pt x="11342" y="8152"/>
                    <a:pt x="11175" y="9220"/>
                  </a:cubicBezTo>
                  <a:cubicBezTo>
                    <a:pt x="11008" y="10287"/>
                    <a:pt x="10274" y="10954"/>
                    <a:pt x="9207" y="11088"/>
                  </a:cubicBezTo>
                  <a:cubicBezTo>
                    <a:pt x="8730" y="11136"/>
                    <a:pt x="7479" y="11176"/>
                    <a:pt x="6199" y="11176"/>
                  </a:cubicBezTo>
                  <a:cubicBezTo>
                    <a:pt x="4796" y="11176"/>
                    <a:pt x="3357" y="11127"/>
                    <a:pt x="2869" y="10988"/>
                  </a:cubicBezTo>
                  <a:cubicBezTo>
                    <a:pt x="2002" y="10754"/>
                    <a:pt x="1468" y="10154"/>
                    <a:pt x="1334" y="9253"/>
                  </a:cubicBezTo>
                  <a:cubicBezTo>
                    <a:pt x="1201" y="8419"/>
                    <a:pt x="1168" y="4183"/>
                    <a:pt x="1334" y="3049"/>
                  </a:cubicBezTo>
                  <a:cubicBezTo>
                    <a:pt x="1501" y="1981"/>
                    <a:pt x="2202" y="1314"/>
                    <a:pt x="3269" y="1214"/>
                  </a:cubicBezTo>
                  <a:cubicBezTo>
                    <a:pt x="3820" y="1147"/>
                    <a:pt x="5079" y="1114"/>
                    <a:pt x="6330" y="1114"/>
                  </a:cubicBezTo>
                  <a:close/>
                  <a:moveTo>
                    <a:pt x="6118" y="0"/>
                  </a:moveTo>
                  <a:cubicBezTo>
                    <a:pt x="4861" y="0"/>
                    <a:pt x="3603" y="41"/>
                    <a:pt x="2969" y="147"/>
                  </a:cubicBezTo>
                  <a:cubicBezTo>
                    <a:pt x="1601" y="347"/>
                    <a:pt x="667" y="1147"/>
                    <a:pt x="300" y="2515"/>
                  </a:cubicBezTo>
                  <a:cubicBezTo>
                    <a:pt x="0" y="3583"/>
                    <a:pt x="67" y="8386"/>
                    <a:pt x="234" y="9420"/>
                  </a:cubicBezTo>
                  <a:cubicBezTo>
                    <a:pt x="467" y="10821"/>
                    <a:pt x="1301" y="11755"/>
                    <a:pt x="2702" y="12089"/>
                  </a:cubicBezTo>
                  <a:cubicBezTo>
                    <a:pt x="3204" y="12227"/>
                    <a:pt x="4733" y="12285"/>
                    <a:pt x="6235" y="12285"/>
                  </a:cubicBezTo>
                  <a:cubicBezTo>
                    <a:pt x="7626" y="12285"/>
                    <a:pt x="8994" y="12236"/>
                    <a:pt x="9507" y="12155"/>
                  </a:cubicBezTo>
                  <a:cubicBezTo>
                    <a:pt x="10941" y="11922"/>
                    <a:pt x="11842" y="11088"/>
                    <a:pt x="12209" y="9687"/>
                  </a:cubicBezTo>
                  <a:cubicBezTo>
                    <a:pt x="12509" y="8619"/>
                    <a:pt x="12409" y="4050"/>
                    <a:pt x="12309" y="3082"/>
                  </a:cubicBezTo>
                  <a:cubicBezTo>
                    <a:pt x="12209" y="2282"/>
                    <a:pt x="11909" y="1548"/>
                    <a:pt x="11308" y="981"/>
                  </a:cubicBezTo>
                  <a:cubicBezTo>
                    <a:pt x="10674" y="380"/>
                    <a:pt x="9907" y="113"/>
                    <a:pt x="9040" y="80"/>
                  </a:cubicBezTo>
                  <a:cubicBezTo>
                    <a:pt x="8363" y="33"/>
                    <a:pt x="7241" y="0"/>
                    <a:pt x="61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95" name="CustomShape 32"/>
          <p:cNvSpPr/>
          <p:nvPr/>
        </p:nvSpPr>
        <p:spPr>
          <a:xfrm>
            <a:off x="1662480" y="3297960"/>
            <a:ext cx="4433040" cy="87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ac5191"/>
                </a:solidFill>
                <a:latin typeface="Fjalla One"/>
                <a:ea typeface="Fjalla One"/>
              </a:rPr>
              <a:t>project link : </a:t>
            </a:r>
            <a:r>
              <a:rPr b="0" lang="en-US" sz="2400" spc="-1" strike="noStrike" u="sng">
                <a:solidFill>
                  <a:srgbClr val="ac5191"/>
                </a:solidFill>
                <a:uFillTx/>
                <a:latin typeface="Fjalla One"/>
                <a:ea typeface="Fjalla One"/>
                <a:hlinkClick r:id="rId4"/>
              </a:rPr>
              <a:t>GitHub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2" name="Group 1"/>
          <p:cNvGrpSpPr/>
          <p:nvPr/>
        </p:nvGrpSpPr>
        <p:grpSpPr>
          <a:xfrm>
            <a:off x="1765080" y="379080"/>
            <a:ext cx="5613480" cy="777960"/>
            <a:chOff x="1765080" y="379080"/>
            <a:chExt cx="5613480" cy="777960"/>
          </a:xfrm>
        </p:grpSpPr>
        <p:sp>
          <p:nvSpPr>
            <p:cNvPr id="1323" name="CustomShape 2"/>
            <p:cNvSpPr/>
            <p:nvPr/>
          </p:nvSpPr>
          <p:spPr>
            <a:xfrm>
              <a:off x="1833120" y="469440"/>
              <a:ext cx="5476320" cy="604800"/>
            </a:xfrm>
            <a:custGeom>
              <a:avLst/>
              <a:gdLst/>
              <a:ahLst/>
              <a:rect l="l" t="t" r="r" b="b"/>
              <a:pathLst>
                <a:path w="277520" h="34573">
                  <a:moveTo>
                    <a:pt x="1" y="1"/>
                  </a:moveTo>
                  <a:lnTo>
                    <a:pt x="1" y="34573"/>
                  </a:lnTo>
                  <a:lnTo>
                    <a:pt x="277519" y="34573"/>
                  </a:lnTo>
                  <a:lnTo>
                    <a:pt x="2775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algn="bl" dir="4206196" dist="142804" rotWithShape="0">
                <a:srgbClr val="000000">
                  <a:alpha val="41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324" name="CustomShape 3"/>
            <p:cNvSpPr/>
            <p:nvPr/>
          </p:nvSpPr>
          <p:spPr>
            <a:xfrm>
              <a:off x="1765080" y="379080"/>
              <a:ext cx="5610240" cy="90360"/>
            </a:xfrm>
            <a:custGeom>
              <a:avLst/>
              <a:gdLst/>
              <a:ahLst/>
              <a:rect l="l" t="t" r="r" b="b"/>
              <a:pathLst>
                <a:path w="285750" h="5174">
                  <a:moveTo>
                    <a:pt x="4469" y="5174"/>
                  </a:moveTo>
                  <a:lnTo>
                    <a:pt x="0" y="0"/>
                  </a:lnTo>
                  <a:lnTo>
                    <a:pt x="285750" y="0"/>
                  </a:lnTo>
                  <a:lnTo>
                    <a:pt x="281987" y="5174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5" name="CustomShape 4"/>
            <p:cNvSpPr/>
            <p:nvPr/>
          </p:nvSpPr>
          <p:spPr>
            <a:xfrm>
              <a:off x="1765080" y="379080"/>
              <a:ext cx="77760" cy="773640"/>
            </a:xfrm>
            <a:custGeom>
              <a:avLst/>
              <a:gdLst/>
              <a:ahLst/>
              <a:rect l="l" t="t" r="r" b="b"/>
              <a:pathLst>
                <a:path w="4469" h="44214">
                  <a:moveTo>
                    <a:pt x="0" y="0"/>
                  </a:moveTo>
                  <a:lnTo>
                    <a:pt x="0" y="44214"/>
                  </a:lnTo>
                  <a:lnTo>
                    <a:pt x="4469" y="39746"/>
                  </a:lnTo>
                  <a:lnTo>
                    <a:pt x="4469" y="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6" name="CustomShape 5"/>
            <p:cNvSpPr/>
            <p:nvPr/>
          </p:nvSpPr>
          <p:spPr>
            <a:xfrm>
              <a:off x="7310160" y="379080"/>
              <a:ext cx="65520" cy="773640"/>
            </a:xfrm>
            <a:custGeom>
              <a:avLst/>
              <a:gdLst/>
              <a:ahLst/>
              <a:rect l="l" t="t" r="r" b="b"/>
              <a:pathLst>
                <a:path w="3763" h="44214">
                  <a:moveTo>
                    <a:pt x="3763" y="0"/>
                  </a:moveTo>
                  <a:lnTo>
                    <a:pt x="0" y="5174"/>
                  </a:lnTo>
                  <a:lnTo>
                    <a:pt x="0" y="39746"/>
                  </a:lnTo>
                  <a:lnTo>
                    <a:pt x="3763" y="44214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7" name="CustomShape 6"/>
            <p:cNvSpPr/>
            <p:nvPr/>
          </p:nvSpPr>
          <p:spPr>
            <a:xfrm>
              <a:off x="1765080" y="1075680"/>
              <a:ext cx="5613480" cy="81360"/>
            </a:xfrm>
            <a:custGeom>
              <a:avLst/>
              <a:gdLst/>
              <a:ahLst/>
              <a:rect l="l" t="t" r="r" b="b"/>
              <a:pathLst>
                <a:path w="224515" h="3268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36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8" name="CustomShape 7"/>
            <p:cNvSpPr/>
            <p:nvPr/>
          </p:nvSpPr>
          <p:spPr>
            <a:xfrm flipH="1" rot="10800000">
              <a:off x="1764720" y="379440"/>
              <a:ext cx="5613480" cy="96120"/>
            </a:xfrm>
            <a:custGeom>
              <a:avLst/>
              <a:gdLst/>
              <a:ahLst/>
              <a:rect l="l" t="t" r="r" b="b"/>
              <a:pathLst>
                <a:path w="224515" h="3268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36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29" name="TextShape 8"/>
          <p:cNvSpPr txBox="1"/>
          <p:nvPr/>
        </p:nvSpPr>
        <p:spPr>
          <a:xfrm>
            <a:off x="720000" y="539640"/>
            <a:ext cx="7703640" cy="4568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Fjalla One"/>
                <a:ea typeface="Fjalla One"/>
              </a:rPr>
              <a:t>MAIN PROBLEMS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0" name="TextShape 9"/>
          <p:cNvSpPr txBox="1"/>
          <p:nvPr/>
        </p:nvSpPr>
        <p:spPr>
          <a:xfrm>
            <a:off x="1734120" y="2994840"/>
            <a:ext cx="2241000" cy="365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382d4b"/>
                </a:solidFill>
                <a:latin typeface="Fjalla One"/>
                <a:ea typeface="Fjalla One"/>
              </a:rPr>
              <a:t>difficulty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1" name="TextShape 10"/>
          <p:cNvSpPr txBox="1"/>
          <p:nvPr/>
        </p:nvSpPr>
        <p:spPr>
          <a:xfrm>
            <a:off x="1734120" y="3516120"/>
            <a:ext cx="2241000" cy="548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382d4b"/>
                </a:solidFill>
                <a:latin typeface="Chivo"/>
                <a:ea typeface="Chivo"/>
              </a:rPr>
              <a:t>One of the problems we face is the difficulty of the courses we study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332" name="TextShape 11"/>
          <p:cNvSpPr txBox="1"/>
          <p:nvPr/>
        </p:nvSpPr>
        <p:spPr>
          <a:xfrm>
            <a:off x="5168520" y="2992320"/>
            <a:ext cx="2241000" cy="365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382d4b"/>
                </a:solidFill>
                <a:latin typeface="Fjalla One"/>
                <a:ea typeface="Fjalla One"/>
              </a:rPr>
              <a:t>Learning process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3" name="TextShape 12"/>
          <p:cNvSpPr txBox="1"/>
          <p:nvPr/>
        </p:nvSpPr>
        <p:spPr>
          <a:xfrm>
            <a:off x="5168520" y="3360600"/>
            <a:ext cx="2241000" cy="1123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382d4b"/>
                </a:solidFill>
                <a:latin typeface="Chivo"/>
                <a:ea typeface="Chivo"/>
              </a:rPr>
              <a:t>Another challenge as students is the studying process time management and the studying materials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334" name="CustomShape 13"/>
          <p:cNvSpPr/>
          <p:nvPr/>
        </p:nvSpPr>
        <p:spPr>
          <a:xfrm>
            <a:off x="5522040" y="1398600"/>
            <a:ext cx="1371240" cy="149868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algn="bl" dir="2407803" dist="56972" rotWithShape="0">
              <a:srgbClr val="000000">
                <a:alpha val="41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35" name="CustomShape 14"/>
          <p:cNvSpPr/>
          <p:nvPr/>
        </p:nvSpPr>
        <p:spPr>
          <a:xfrm>
            <a:off x="5586480" y="1474200"/>
            <a:ext cx="1242000" cy="1347120"/>
          </a:xfrm>
          <a:prstGeom prst="roundRect">
            <a:avLst>
              <a:gd name="adj" fmla="val 0"/>
            </a:avLst>
          </a:prstGeom>
          <a:blipFill rotWithShape="0">
            <a:blip r:embed="rId1"/>
            <a:stretch>
              <a:fillRect l="162222" t="0" r="162407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336" name="Group 15"/>
          <p:cNvGrpSpPr/>
          <p:nvPr/>
        </p:nvGrpSpPr>
        <p:grpSpPr>
          <a:xfrm>
            <a:off x="3908880" y="2108880"/>
            <a:ext cx="1325880" cy="2780280"/>
            <a:chOff x="3908880" y="2108880"/>
            <a:chExt cx="1325880" cy="2780280"/>
          </a:xfrm>
        </p:grpSpPr>
        <p:sp>
          <p:nvSpPr>
            <p:cNvPr id="1337" name="CustomShape 16"/>
            <p:cNvSpPr/>
            <p:nvPr/>
          </p:nvSpPr>
          <p:spPr>
            <a:xfrm>
              <a:off x="4129560" y="4754520"/>
              <a:ext cx="884160" cy="134640"/>
            </a:xfrm>
            <a:prstGeom prst="ellipse">
              <a:avLst/>
            </a:prstGeom>
            <a:solidFill>
              <a:srgbClr val="000000">
                <a:alpha val="8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338" name="Google Shape;2028;g131907f3488_0_12063" descr=""/>
            <p:cNvPicPr/>
            <p:nvPr/>
          </p:nvPicPr>
          <p:blipFill>
            <a:blip r:embed="rId2"/>
            <a:stretch/>
          </p:blipFill>
          <p:spPr>
            <a:xfrm>
              <a:off x="3908880" y="2108880"/>
              <a:ext cx="1325880" cy="27151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339" name="CustomShape 17"/>
          <p:cNvSpPr/>
          <p:nvPr/>
        </p:nvSpPr>
        <p:spPr>
          <a:xfrm>
            <a:off x="2114280" y="1398600"/>
            <a:ext cx="1371240" cy="149868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algn="bl" dir="2407803" dist="56972" rotWithShape="0">
              <a:srgbClr val="000000">
                <a:alpha val="41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40" name="CustomShape 18"/>
          <p:cNvSpPr/>
          <p:nvPr/>
        </p:nvSpPr>
        <p:spPr>
          <a:xfrm>
            <a:off x="2178720" y="1474200"/>
            <a:ext cx="1242000" cy="1347120"/>
          </a:xfrm>
          <a:prstGeom prst="roundRect">
            <a:avLst>
              <a:gd name="adj" fmla="val 0"/>
            </a:avLst>
          </a:prstGeom>
          <a:blipFill rotWithShape="0">
            <a:blip r:embed="rId3"/>
            <a:stretch>
              <a:fillRect l="162222" t="0" r="162407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41" name="Google Shape;2031;g131907f3488_0_12063" descr=""/>
          <p:cNvPicPr/>
          <p:nvPr/>
        </p:nvPicPr>
        <p:blipFill>
          <a:blip r:embed="rId4"/>
          <a:stretch/>
        </p:blipFill>
        <p:spPr>
          <a:xfrm>
            <a:off x="7121520" y="2061360"/>
            <a:ext cx="2201760" cy="3045960"/>
          </a:xfrm>
          <a:prstGeom prst="rect">
            <a:avLst/>
          </a:prstGeom>
          <a:ln>
            <a:noFill/>
          </a:ln>
        </p:spPr>
      </p:pic>
      <p:pic>
        <p:nvPicPr>
          <p:cNvPr id="1342" name="Google Shape;2032;g131907f3488_0_12063" descr=""/>
          <p:cNvPicPr/>
          <p:nvPr/>
        </p:nvPicPr>
        <p:blipFill>
          <a:blip r:embed="rId5"/>
          <a:srcRect l="18063" t="0" r="18068" b="0"/>
          <a:stretch/>
        </p:blipFill>
        <p:spPr>
          <a:xfrm>
            <a:off x="2178720" y="1474200"/>
            <a:ext cx="1242000" cy="1347120"/>
          </a:xfrm>
          <a:prstGeom prst="rect">
            <a:avLst/>
          </a:prstGeom>
          <a:ln>
            <a:noFill/>
          </a:ln>
          <a:effectLst>
            <a:outerShdw algn="bl" blurRad="57150" dir="5400000" dist="19080" rotWithShape="0">
              <a:srgbClr val="000000">
                <a:alpha val="50000"/>
              </a:srgbClr>
            </a:outerShdw>
          </a:effectLst>
        </p:spPr>
      </p:pic>
      <p:pic>
        <p:nvPicPr>
          <p:cNvPr id="1343" name="Google Shape;2033;g131907f3488_0_12063" descr=""/>
          <p:cNvPicPr/>
          <p:nvPr/>
        </p:nvPicPr>
        <p:blipFill>
          <a:blip r:embed="rId6"/>
          <a:srcRect l="12231" t="0" r="12241" b="0"/>
          <a:stretch/>
        </p:blipFill>
        <p:spPr>
          <a:xfrm rot="21595800">
            <a:off x="5586480" y="1474920"/>
            <a:ext cx="1242000" cy="1345320"/>
          </a:xfrm>
          <a:prstGeom prst="rect">
            <a:avLst/>
          </a:prstGeom>
          <a:ln>
            <a:noFill/>
          </a:ln>
          <a:effectLst>
            <a:outerShdw algn="bl" blurRad="57150" dir="5400000" dist="19080" rotWithShape="0">
              <a:srgbClr val="000000">
                <a:alpha val="5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4" name="Group 1"/>
          <p:cNvGrpSpPr/>
          <p:nvPr/>
        </p:nvGrpSpPr>
        <p:grpSpPr>
          <a:xfrm>
            <a:off x="1765080" y="379080"/>
            <a:ext cx="5613480" cy="777960"/>
            <a:chOff x="1765080" y="379080"/>
            <a:chExt cx="5613480" cy="777960"/>
          </a:xfrm>
        </p:grpSpPr>
        <p:sp>
          <p:nvSpPr>
            <p:cNvPr id="1345" name="CustomShape 2"/>
            <p:cNvSpPr/>
            <p:nvPr/>
          </p:nvSpPr>
          <p:spPr>
            <a:xfrm>
              <a:off x="1833120" y="469440"/>
              <a:ext cx="5476320" cy="604800"/>
            </a:xfrm>
            <a:custGeom>
              <a:avLst/>
              <a:gdLst/>
              <a:ahLst/>
              <a:rect l="l" t="t" r="r" b="b"/>
              <a:pathLst>
                <a:path w="277520" h="34573">
                  <a:moveTo>
                    <a:pt x="1" y="1"/>
                  </a:moveTo>
                  <a:lnTo>
                    <a:pt x="1" y="34573"/>
                  </a:lnTo>
                  <a:lnTo>
                    <a:pt x="277519" y="34573"/>
                  </a:lnTo>
                  <a:lnTo>
                    <a:pt x="2775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algn="bl" dir="4206196" dist="142804" rotWithShape="0">
                <a:srgbClr val="000000">
                  <a:alpha val="41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346" name="CustomShape 3"/>
            <p:cNvSpPr/>
            <p:nvPr/>
          </p:nvSpPr>
          <p:spPr>
            <a:xfrm>
              <a:off x="1765080" y="379080"/>
              <a:ext cx="5610240" cy="90360"/>
            </a:xfrm>
            <a:custGeom>
              <a:avLst/>
              <a:gdLst/>
              <a:ahLst/>
              <a:rect l="l" t="t" r="r" b="b"/>
              <a:pathLst>
                <a:path w="285750" h="5174">
                  <a:moveTo>
                    <a:pt x="4469" y="5174"/>
                  </a:moveTo>
                  <a:lnTo>
                    <a:pt x="0" y="0"/>
                  </a:lnTo>
                  <a:lnTo>
                    <a:pt x="285750" y="0"/>
                  </a:lnTo>
                  <a:lnTo>
                    <a:pt x="281987" y="5174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7" name="CustomShape 4"/>
            <p:cNvSpPr/>
            <p:nvPr/>
          </p:nvSpPr>
          <p:spPr>
            <a:xfrm>
              <a:off x="1765080" y="379080"/>
              <a:ext cx="77760" cy="773640"/>
            </a:xfrm>
            <a:custGeom>
              <a:avLst/>
              <a:gdLst/>
              <a:ahLst/>
              <a:rect l="l" t="t" r="r" b="b"/>
              <a:pathLst>
                <a:path w="4469" h="44214">
                  <a:moveTo>
                    <a:pt x="0" y="0"/>
                  </a:moveTo>
                  <a:lnTo>
                    <a:pt x="0" y="44214"/>
                  </a:lnTo>
                  <a:lnTo>
                    <a:pt x="4469" y="39746"/>
                  </a:lnTo>
                  <a:lnTo>
                    <a:pt x="4469" y="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8" name="CustomShape 5"/>
            <p:cNvSpPr/>
            <p:nvPr/>
          </p:nvSpPr>
          <p:spPr>
            <a:xfrm>
              <a:off x="7310160" y="379080"/>
              <a:ext cx="65520" cy="773640"/>
            </a:xfrm>
            <a:custGeom>
              <a:avLst/>
              <a:gdLst/>
              <a:ahLst/>
              <a:rect l="l" t="t" r="r" b="b"/>
              <a:pathLst>
                <a:path w="3763" h="44214">
                  <a:moveTo>
                    <a:pt x="3763" y="0"/>
                  </a:moveTo>
                  <a:lnTo>
                    <a:pt x="0" y="5174"/>
                  </a:lnTo>
                  <a:lnTo>
                    <a:pt x="0" y="39746"/>
                  </a:lnTo>
                  <a:lnTo>
                    <a:pt x="3763" y="44214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9" name="CustomShape 6"/>
            <p:cNvSpPr/>
            <p:nvPr/>
          </p:nvSpPr>
          <p:spPr>
            <a:xfrm>
              <a:off x="1765080" y="1075680"/>
              <a:ext cx="5613480" cy="81360"/>
            </a:xfrm>
            <a:custGeom>
              <a:avLst/>
              <a:gdLst/>
              <a:ahLst/>
              <a:rect l="l" t="t" r="r" b="b"/>
              <a:pathLst>
                <a:path w="224515" h="3268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36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0" name="CustomShape 7"/>
            <p:cNvSpPr/>
            <p:nvPr/>
          </p:nvSpPr>
          <p:spPr>
            <a:xfrm flipH="1" rot="10800000">
              <a:off x="1764720" y="379440"/>
              <a:ext cx="5613480" cy="96120"/>
            </a:xfrm>
            <a:custGeom>
              <a:avLst/>
              <a:gdLst/>
              <a:ahLst/>
              <a:rect l="l" t="t" r="r" b="b"/>
              <a:pathLst>
                <a:path w="224515" h="3268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36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51" name="TextShape 8"/>
          <p:cNvSpPr txBox="1"/>
          <p:nvPr/>
        </p:nvSpPr>
        <p:spPr>
          <a:xfrm>
            <a:off x="722520" y="539640"/>
            <a:ext cx="7708320" cy="4568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Fjalla One"/>
                <a:ea typeface="Fjalla One"/>
              </a:rPr>
              <a:t>RESULTS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2" name="CustomShape 9"/>
          <p:cNvSpPr/>
          <p:nvPr/>
        </p:nvSpPr>
        <p:spPr>
          <a:xfrm>
            <a:off x="2264400" y="1258200"/>
            <a:ext cx="4614840" cy="104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382d4b"/>
                </a:solidFill>
                <a:latin typeface="Fjalla One"/>
                <a:ea typeface="Fjalla One"/>
              </a:rPr>
              <a:t>Who will  treat the doctor?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53" name="TextShape 10"/>
          <p:cNvSpPr txBox="1"/>
          <p:nvPr/>
        </p:nvSpPr>
        <p:spPr>
          <a:xfrm>
            <a:off x="2083680" y="2138040"/>
            <a:ext cx="4564800" cy="168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300" spc="-1" strike="noStrike">
                <a:solidFill>
                  <a:srgbClr val="382d4b"/>
                </a:solidFill>
                <a:latin typeface="Chivo"/>
                <a:ea typeface="Chivo"/>
              </a:rPr>
              <a:t>In turn that will lead to serious problems for the students and also for those who want to take computer science as a major</a:t>
            </a:r>
            <a:endParaRPr b="0" lang="en-US" sz="2300" spc="-1" strike="noStrike">
              <a:latin typeface="Arial"/>
            </a:endParaRPr>
          </a:p>
        </p:txBody>
      </p:sp>
      <p:pic>
        <p:nvPicPr>
          <p:cNvPr id="1354" name="Google Shape;2048;g1319a96ed1a_0_86" descr=""/>
          <p:cNvPicPr/>
          <p:nvPr/>
        </p:nvPicPr>
        <p:blipFill>
          <a:blip r:embed="rId1"/>
          <a:stretch/>
        </p:blipFill>
        <p:spPr>
          <a:xfrm>
            <a:off x="186120" y="1563120"/>
            <a:ext cx="2077920" cy="3441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Google Shape;2053;g1319a96ed1a_0_951" descr=""/>
          <p:cNvPicPr/>
          <p:nvPr/>
        </p:nvPicPr>
        <p:blipFill>
          <a:blip r:embed="rId2"/>
          <a:stretch/>
        </p:blipFill>
        <p:spPr>
          <a:xfrm>
            <a:off x="1878120" y="774720"/>
            <a:ext cx="1780560" cy="1347480"/>
          </a:xfrm>
          <a:prstGeom prst="rect">
            <a:avLst/>
          </a:prstGeom>
          <a:ln>
            <a:noFill/>
          </a:ln>
        </p:spPr>
      </p:pic>
      <p:sp>
        <p:nvSpPr>
          <p:cNvPr id="1356" name="TextShape 1"/>
          <p:cNvSpPr txBox="1"/>
          <p:nvPr/>
        </p:nvSpPr>
        <p:spPr>
          <a:xfrm>
            <a:off x="3658680" y="1570320"/>
            <a:ext cx="4503600" cy="2002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marL="457200" indent="-374400">
              <a:lnSpc>
                <a:spcPct val="100000"/>
              </a:lnSpc>
              <a:buClr>
                <a:srgbClr val="382d4b"/>
              </a:buClr>
              <a:buFont typeface="Chivo"/>
              <a:buChar char="●"/>
            </a:pPr>
            <a:r>
              <a:rPr b="0" lang="en-US" sz="2300" spc="-1" strike="noStrike">
                <a:solidFill>
                  <a:srgbClr val="382d4b"/>
                </a:solidFill>
                <a:latin typeface="Chivo"/>
                <a:ea typeface="Chivo"/>
              </a:rPr>
              <a:t>In turn that will lead to serious problems for the students and also for those who want to take computer science as a major</a:t>
            </a:r>
            <a:endParaRPr b="0" lang="en-US" sz="23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2300" spc="-1" strike="noStrike">
              <a:latin typeface="Arial"/>
            </a:endParaRPr>
          </a:p>
        </p:txBody>
      </p:sp>
      <p:grpSp>
        <p:nvGrpSpPr>
          <p:cNvPr id="1357" name="Group 2"/>
          <p:cNvGrpSpPr/>
          <p:nvPr/>
        </p:nvGrpSpPr>
        <p:grpSpPr>
          <a:xfrm>
            <a:off x="1474200" y="1341360"/>
            <a:ext cx="2161080" cy="3511800"/>
            <a:chOff x="1474200" y="1341360"/>
            <a:chExt cx="2161080" cy="3511800"/>
          </a:xfrm>
        </p:grpSpPr>
        <p:sp>
          <p:nvSpPr>
            <p:cNvPr id="1358" name="CustomShape 3"/>
            <p:cNvSpPr/>
            <p:nvPr/>
          </p:nvSpPr>
          <p:spPr>
            <a:xfrm flipH="1">
              <a:off x="1474200" y="4743000"/>
              <a:ext cx="1185840" cy="110160"/>
            </a:xfrm>
            <a:prstGeom prst="ellipse">
              <a:avLst/>
            </a:prstGeom>
            <a:solidFill>
              <a:srgbClr val="000000">
                <a:alpha val="8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359" name="Google Shape;2057;g1319a96ed1a_0_951" descr=""/>
            <p:cNvPicPr/>
            <p:nvPr/>
          </p:nvPicPr>
          <p:blipFill>
            <a:blip r:embed="rId3"/>
            <a:stretch/>
          </p:blipFill>
          <p:spPr>
            <a:xfrm flipH="1">
              <a:off x="1517760" y="1341360"/>
              <a:ext cx="2117520" cy="34718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360" name="Google Shape;2058;g1319a96ed1a_0_951" descr=""/>
          <p:cNvPicPr/>
          <p:nvPr/>
        </p:nvPicPr>
        <p:blipFill>
          <a:blip r:embed="rId4"/>
          <a:stretch/>
        </p:blipFill>
        <p:spPr>
          <a:xfrm flipH="1">
            <a:off x="360" y="3611880"/>
            <a:ext cx="1661400" cy="1531080"/>
          </a:xfrm>
          <a:prstGeom prst="rect">
            <a:avLst/>
          </a:prstGeom>
          <a:ln>
            <a:noFill/>
          </a:ln>
        </p:spPr>
      </p:pic>
      <p:grpSp>
        <p:nvGrpSpPr>
          <p:cNvPr id="1361" name="Group 4"/>
          <p:cNvGrpSpPr/>
          <p:nvPr/>
        </p:nvGrpSpPr>
        <p:grpSpPr>
          <a:xfrm>
            <a:off x="7075800" y="774000"/>
            <a:ext cx="1591920" cy="525240"/>
            <a:chOff x="7075800" y="774000"/>
            <a:chExt cx="1591920" cy="525240"/>
          </a:xfrm>
        </p:grpSpPr>
        <p:sp>
          <p:nvSpPr>
            <p:cNvPr id="1362" name="CustomShape 5"/>
            <p:cNvSpPr/>
            <p:nvPr/>
          </p:nvSpPr>
          <p:spPr>
            <a:xfrm>
              <a:off x="7075800" y="1042200"/>
              <a:ext cx="1245960" cy="257040"/>
            </a:xfrm>
            <a:custGeom>
              <a:avLst/>
              <a:gdLst/>
              <a:ahLst/>
              <a:rect l="l" t="t" r="r" b="b"/>
              <a:pathLst>
                <a:path w="36119" h="7459">
                  <a:moveTo>
                    <a:pt x="1385" y="1"/>
                  </a:moveTo>
                  <a:lnTo>
                    <a:pt x="0" y="5221"/>
                  </a:lnTo>
                  <a:lnTo>
                    <a:pt x="0" y="7139"/>
                  </a:lnTo>
                  <a:lnTo>
                    <a:pt x="33881" y="7459"/>
                  </a:lnTo>
                  <a:lnTo>
                    <a:pt x="36118" y="1066"/>
                  </a:lnTo>
                  <a:lnTo>
                    <a:pt x="1385" y="1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3" name="CustomShape 6"/>
            <p:cNvSpPr/>
            <p:nvPr/>
          </p:nvSpPr>
          <p:spPr>
            <a:xfrm>
              <a:off x="8138520" y="1078920"/>
              <a:ext cx="238680" cy="165240"/>
            </a:xfrm>
            <a:custGeom>
              <a:avLst/>
              <a:gdLst/>
              <a:ahLst/>
              <a:rect l="l" t="t" r="r" b="b"/>
              <a:pathLst>
                <a:path w="6926" h="4795">
                  <a:moveTo>
                    <a:pt x="5327" y="0"/>
                  </a:moveTo>
                  <a:lnTo>
                    <a:pt x="0" y="4795"/>
                  </a:lnTo>
                  <a:lnTo>
                    <a:pt x="1492" y="4795"/>
                  </a:lnTo>
                  <a:lnTo>
                    <a:pt x="6926" y="107"/>
                  </a:lnTo>
                  <a:lnTo>
                    <a:pt x="53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4" name="CustomShape 7"/>
            <p:cNvSpPr/>
            <p:nvPr/>
          </p:nvSpPr>
          <p:spPr>
            <a:xfrm>
              <a:off x="8127360" y="1078920"/>
              <a:ext cx="194400" cy="165240"/>
            </a:xfrm>
            <a:custGeom>
              <a:avLst/>
              <a:gdLst/>
              <a:ahLst/>
              <a:rect l="l" t="t" r="r" b="b"/>
              <a:pathLst>
                <a:path w="5648" h="4795">
                  <a:moveTo>
                    <a:pt x="5647" y="0"/>
                  </a:moveTo>
                  <a:lnTo>
                    <a:pt x="1" y="107"/>
                  </a:lnTo>
                  <a:lnTo>
                    <a:pt x="320" y="4795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ffe8c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5" name="CustomShape 8"/>
            <p:cNvSpPr/>
            <p:nvPr/>
          </p:nvSpPr>
          <p:spPr>
            <a:xfrm>
              <a:off x="8138520" y="1078920"/>
              <a:ext cx="238680" cy="165240"/>
            </a:xfrm>
            <a:custGeom>
              <a:avLst/>
              <a:gdLst/>
              <a:ahLst/>
              <a:rect l="l" t="t" r="r" b="b"/>
              <a:pathLst>
                <a:path w="6926" h="4795">
                  <a:moveTo>
                    <a:pt x="5327" y="0"/>
                  </a:moveTo>
                  <a:lnTo>
                    <a:pt x="0" y="4795"/>
                  </a:lnTo>
                  <a:lnTo>
                    <a:pt x="1492" y="4795"/>
                  </a:lnTo>
                  <a:lnTo>
                    <a:pt x="6926" y="107"/>
                  </a:lnTo>
                  <a:lnTo>
                    <a:pt x="5327" y="0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6" name="CustomShape 9"/>
            <p:cNvSpPr/>
            <p:nvPr/>
          </p:nvSpPr>
          <p:spPr>
            <a:xfrm>
              <a:off x="8127360" y="1078920"/>
              <a:ext cx="194400" cy="165240"/>
            </a:xfrm>
            <a:custGeom>
              <a:avLst/>
              <a:gdLst/>
              <a:ahLst/>
              <a:rect l="l" t="t" r="r" b="b"/>
              <a:pathLst>
                <a:path w="5648" h="4795">
                  <a:moveTo>
                    <a:pt x="5647" y="0"/>
                  </a:moveTo>
                  <a:lnTo>
                    <a:pt x="1" y="107"/>
                  </a:lnTo>
                  <a:lnTo>
                    <a:pt x="320" y="4795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7" name="CustomShape 10"/>
            <p:cNvSpPr/>
            <p:nvPr/>
          </p:nvSpPr>
          <p:spPr>
            <a:xfrm>
              <a:off x="7215480" y="1075320"/>
              <a:ext cx="245880" cy="168840"/>
            </a:xfrm>
            <a:custGeom>
              <a:avLst/>
              <a:gdLst/>
              <a:ahLst/>
              <a:rect l="l" t="t" r="r" b="b"/>
              <a:pathLst>
                <a:path w="7140" h="4902">
                  <a:moveTo>
                    <a:pt x="7139" y="1"/>
                  </a:moveTo>
                  <a:lnTo>
                    <a:pt x="5328" y="107"/>
                  </a:lnTo>
                  <a:lnTo>
                    <a:pt x="1" y="4902"/>
                  </a:lnTo>
                  <a:lnTo>
                    <a:pt x="1492" y="4902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8" name="CustomShape 11"/>
            <p:cNvSpPr/>
            <p:nvPr/>
          </p:nvSpPr>
          <p:spPr>
            <a:xfrm>
              <a:off x="7204680" y="1078920"/>
              <a:ext cx="194400" cy="165240"/>
            </a:xfrm>
            <a:custGeom>
              <a:avLst/>
              <a:gdLst/>
              <a:ahLst/>
              <a:rect l="l" t="t" r="r" b="b"/>
              <a:pathLst>
                <a:path w="5647" h="4795">
                  <a:moveTo>
                    <a:pt x="5647" y="0"/>
                  </a:moveTo>
                  <a:lnTo>
                    <a:pt x="0" y="107"/>
                  </a:lnTo>
                  <a:lnTo>
                    <a:pt x="320" y="4795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ffe8c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9" name="CustomShape 12"/>
            <p:cNvSpPr/>
            <p:nvPr/>
          </p:nvSpPr>
          <p:spPr>
            <a:xfrm>
              <a:off x="7075800" y="1042200"/>
              <a:ext cx="1245960" cy="257040"/>
            </a:xfrm>
            <a:custGeom>
              <a:avLst/>
              <a:gdLst/>
              <a:ahLst/>
              <a:rect l="l" t="t" r="r" b="b"/>
              <a:pathLst>
                <a:path w="36119" h="7459">
                  <a:moveTo>
                    <a:pt x="1385" y="1"/>
                  </a:moveTo>
                  <a:lnTo>
                    <a:pt x="0" y="5221"/>
                  </a:lnTo>
                  <a:lnTo>
                    <a:pt x="0" y="7139"/>
                  </a:lnTo>
                  <a:lnTo>
                    <a:pt x="33881" y="7459"/>
                  </a:lnTo>
                  <a:lnTo>
                    <a:pt x="36118" y="1066"/>
                  </a:lnTo>
                  <a:lnTo>
                    <a:pt x="1385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0" name="CustomShape 13"/>
            <p:cNvSpPr/>
            <p:nvPr/>
          </p:nvSpPr>
          <p:spPr>
            <a:xfrm>
              <a:off x="7535520" y="869400"/>
              <a:ext cx="370800" cy="157680"/>
            </a:xfrm>
            <a:custGeom>
              <a:avLst/>
              <a:gdLst/>
              <a:ahLst/>
              <a:rect l="l" t="t" r="r" b="b"/>
              <a:pathLst>
                <a:path w="10761" h="4582">
                  <a:moveTo>
                    <a:pt x="10761" y="4582"/>
                  </a:moveTo>
                  <a:lnTo>
                    <a:pt x="10122" y="0"/>
                  </a:lnTo>
                  <a:lnTo>
                    <a:pt x="0" y="2344"/>
                  </a:lnTo>
                  <a:lnTo>
                    <a:pt x="0" y="2664"/>
                  </a:lnTo>
                  <a:lnTo>
                    <a:pt x="1065" y="2557"/>
                  </a:lnTo>
                  <a:lnTo>
                    <a:pt x="1172" y="4155"/>
                  </a:lnTo>
                  <a:lnTo>
                    <a:pt x="0" y="4155"/>
                  </a:lnTo>
                  <a:lnTo>
                    <a:pt x="0" y="4582"/>
                  </a:lnTo>
                  <a:lnTo>
                    <a:pt x="10761" y="45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1" name="CustomShape 14"/>
            <p:cNvSpPr/>
            <p:nvPr/>
          </p:nvSpPr>
          <p:spPr>
            <a:xfrm>
              <a:off x="7884720" y="865800"/>
              <a:ext cx="352440" cy="168840"/>
            </a:xfrm>
            <a:custGeom>
              <a:avLst/>
              <a:gdLst/>
              <a:ahLst/>
              <a:rect l="l" t="t" r="r" b="b"/>
              <a:pathLst>
                <a:path w="10229" h="4902">
                  <a:moveTo>
                    <a:pt x="10229" y="4902"/>
                  </a:moveTo>
                  <a:lnTo>
                    <a:pt x="8844" y="1"/>
                  </a:lnTo>
                  <a:lnTo>
                    <a:pt x="1" y="107"/>
                  </a:lnTo>
                  <a:lnTo>
                    <a:pt x="640" y="4689"/>
                  </a:lnTo>
                  <a:lnTo>
                    <a:pt x="10229" y="4902"/>
                  </a:lnTo>
                  <a:close/>
                </a:path>
              </a:pathLst>
            </a:custGeom>
            <a:solidFill>
              <a:srgbClr val="ffb34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2" name="CustomShape 15"/>
            <p:cNvSpPr/>
            <p:nvPr/>
          </p:nvSpPr>
          <p:spPr>
            <a:xfrm>
              <a:off x="7572240" y="898920"/>
              <a:ext cx="312120" cy="113760"/>
            </a:xfrm>
            <a:custGeom>
              <a:avLst/>
              <a:gdLst/>
              <a:ahLst/>
              <a:rect l="l" t="t" r="r" b="b"/>
              <a:pathLst>
                <a:path w="9057" h="3304">
                  <a:moveTo>
                    <a:pt x="0" y="1705"/>
                  </a:moveTo>
                  <a:lnTo>
                    <a:pt x="8311" y="1"/>
                  </a:lnTo>
                  <a:lnTo>
                    <a:pt x="9057" y="3197"/>
                  </a:lnTo>
                  <a:lnTo>
                    <a:pt x="107" y="3303"/>
                  </a:lnTo>
                  <a:lnTo>
                    <a:pt x="0" y="170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3" name="CustomShape 16"/>
            <p:cNvSpPr/>
            <p:nvPr/>
          </p:nvSpPr>
          <p:spPr>
            <a:xfrm>
              <a:off x="7546320" y="774000"/>
              <a:ext cx="628200" cy="176040"/>
            </a:xfrm>
            <a:custGeom>
              <a:avLst/>
              <a:gdLst/>
              <a:ahLst/>
              <a:rect l="l" t="t" r="r" b="b"/>
              <a:pathLst>
                <a:path w="18220" h="5115">
                  <a:moveTo>
                    <a:pt x="18220" y="2664"/>
                  </a:moveTo>
                  <a:lnTo>
                    <a:pt x="18220" y="2344"/>
                  </a:lnTo>
                  <a:lnTo>
                    <a:pt x="17580" y="2344"/>
                  </a:lnTo>
                  <a:lnTo>
                    <a:pt x="17580" y="1066"/>
                  </a:lnTo>
                  <a:lnTo>
                    <a:pt x="18220" y="1066"/>
                  </a:lnTo>
                  <a:lnTo>
                    <a:pt x="18220" y="746"/>
                  </a:lnTo>
                  <a:lnTo>
                    <a:pt x="9377" y="0"/>
                  </a:lnTo>
                  <a:lnTo>
                    <a:pt x="1" y="0"/>
                  </a:lnTo>
                  <a:lnTo>
                    <a:pt x="214" y="5114"/>
                  </a:lnTo>
                  <a:lnTo>
                    <a:pt x="9803" y="2770"/>
                  </a:lnTo>
                  <a:lnTo>
                    <a:pt x="18220" y="26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4" name="CustomShape 17"/>
            <p:cNvSpPr/>
            <p:nvPr/>
          </p:nvSpPr>
          <p:spPr>
            <a:xfrm>
              <a:off x="7546320" y="774000"/>
              <a:ext cx="330480" cy="176040"/>
            </a:xfrm>
            <a:custGeom>
              <a:avLst/>
              <a:gdLst/>
              <a:ahLst/>
              <a:rect l="l" t="t" r="r" b="b"/>
              <a:pathLst>
                <a:path w="9590" h="5115">
                  <a:moveTo>
                    <a:pt x="9377" y="0"/>
                  </a:moveTo>
                  <a:lnTo>
                    <a:pt x="9590" y="2877"/>
                  </a:lnTo>
                  <a:lnTo>
                    <a:pt x="214" y="5114"/>
                  </a:lnTo>
                  <a:lnTo>
                    <a:pt x="1" y="0"/>
                  </a:lnTo>
                  <a:lnTo>
                    <a:pt x="9377" y="0"/>
                  </a:lnTo>
                  <a:close/>
                </a:path>
              </a:pathLst>
            </a:custGeom>
            <a:solidFill>
              <a:srgbClr val="ffbd4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5" name="CustomShape 18"/>
            <p:cNvSpPr/>
            <p:nvPr/>
          </p:nvSpPr>
          <p:spPr>
            <a:xfrm>
              <a:off x="7565040" y="792360"/>
              <a:ext cx="312120" cy="128520"/>
            </a:xfrm>
            <a:custGeom>
              <a:avLst/>
              <a:gdLst/>
              <a:ahLst/>
              <a:rect l="l" t="t" r="r" b="b"/>
              <a:pathLst>
                <a:path w="9057" h="3730">
                  <a:moveTo>
                    <a:pt x="8844" y="1"/>
                  </a:moveTo>
                  <a:lnTo>
                    <a:pt x="0" y="1"/>
                  </a:lnTo>
                  <a:lnTo>
                    <a:pt x="213" y="3730"/>
                  </a:lnTo>
                  <a:lnTo>
                    <a:pt x="9057" y="2025"/>
                  </a:lnTo>
                  <a:lnTo>
                    <a:pt x="88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6" name="CustomShape 19"/>
            <p:cNvSpPr/>
            <p:nvPr/>
          </p:nvSpPr>
          <p:spPr>
            <a:xfrm>
              <a:off x="7869960" y="792360"/>
              <a:ext cx="282600" cy="69480"/>
            </a:xfrm>
            <a:custGeom>
              <a:avLst/>
              <a:gdLst/>
              <a:ahLst/>
              <a:rect l="l" t="t" r="r" b="b"/>
              <a:pathLst>
                <a:path w="8205" h="2026">
                  <a:moveTo>
                    <a:pt x="1" y="1"/>
                  </a:moveTo>
                  <a:lnTo>
                    <a:pt x="8204" y="534"/>
                  </a:lnTo>
                  <a:lnTo>
                    <a:pt x="8204" y="1812"/>
                  </a:lnTo>
                  <a:lnTo>
                    <a:pt x="214" y="20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7" name="CustomShape 20"/>
            <p:cNvSpPr/>
            <p:nvPr/>
          </p:nvSpPr>
          <p:spPr>
            <a:xfrm>
              <a:off x="7123680" y="1027440"/>
              <a:ext cx="389160" cy="58680"/>
            </a:xfrm>
            <a:custGeom>
              <a:avLst/>
              <a:gdLst/>
              <a:ahLst/>
              <a:rect l="l" t="t" r="r" b="b"/>
              <a:pathLst>
                <a:path w="11294" h="1706">
                  <a:moveTo>
                    <a:pt x="11294" y="1"/>
                  </a:moveTo>
                  <a:lnTo>
                    <a:pt x="0" y="427"/>
                  </a:lnTo>
                  <a:lnTo>
                    <a:pt x="0" y="1705"/>
                  </a:lnTo>
                  <a:lnTo>
                    <a:pt x="11294" y="1386"/>
                  </a:lnTo>
                  <a:lnTo>
                    <a:pt x="112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8" name="CustomShape 21"/>
            <p:cNvSpPr/>
            <p:nvPr/>
          </p:nvSpPr>
          <p:spPr>
            <a:xfrm>
              <a:off x="7513560" y="1027440"/>
              <a:ext cx="1154160" cy="65880"/>
            </a:xfrm>
            <a:custGeom>
              <a:avLst/>
              <a:gdLst/>
              <a:ahLst/>
              <a:rect l="l" t="t" r="r" b="b"/>
              <a:pathLst>
                <a:path w="33456" h="1919">
                  <a:moveTo>
                    <a:pt x="1" y="1"/>
                  </a:moveTo>
                  <a:lnTo>
                    <a:pt x="1" y="1386"/>
                  </a:lnTo>
                  <a:lnTo>
                    <a:pt x="33455" y="1918"/>
                  </a:lnTo>
                  <a:lnTo>
                    <a:pt x="334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9" name="CustomShape 22"/>
            <p:cNvSpPr/>
            <p:nvPr/>
          </p:nvSpPr>
          <p:spPr>
            <a:xfrm>
              <a:off x="8414280" y="788400"/>
              <a:ext cx="194400" cy="227520"/>
            </a:xfrm>
            <a:custGeom>
              <a:avLst/>
              <a:gdLst/>
              <a:ahLst/>
              <a:rect l="l" t="t" r="r" b="b"/>
              <a:pathLst>
                <a:path w="5648" h="6607">
                  <a:moveTo>
                    <a:pt x="5648" y="0"/>
                  </a:moveTo>
                  <a:lnTo>
                    <a:pt x="1" y="107"/>
                  </a:lnTo>
                  <a:lnTo>
                    <a:pt x="321" y="6606"/>
                  </a:lnTo>
                  <a:lnTo>
                    <a:pt x="5328" y="6499"/>
                  </a:lnTo>
                  <a:lnTo>
                    <a:pt x="56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0" name="CustomShape 23"/>
            <p:cNvSpPr/>
            <p:nvPr/>
          </p:nvSpPr>
          <p:spPr>
            <a:xfrm>
              <a:off x="8414280" y="788400"/>
              <a:ext cx="194400" cy="227520"/>
            </a:xfrm>
            <a:custGeom>
              <a:avLst/>
              <a:gdLst/>
              <a:ahLst/>
              <a:rect l="l" t="t" r="r" b="b"/>
              <a:pathLst>
                <a:path w="5648" h="6607">
                  <a:moveTo>
                    <a:pt x="321" y="6606"/>
                  </a:moveTo>
                  <a:lnTo>
                    <a:pt x="1" y="107"/>
                  </a:lnTo>
                  <a:lnTo>
                    <a:pt x="5648" y="0"/>
                  </a:lnTo>
                  <a:lnTo>
                    <a:pt x="5328" y="6499"/>
                  </a:lnTo>
                  <a:lnTo>
                    <a:pt x="321" y="6606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1" name="CustomShape 24"/>
            <p:cNvSpPr/>
            <p:nvPr/>
          </p:nvSpPr>
          <p:spPr>
            <a:xfrm>
              <a:off x="8425080" y="998280"/>
              <a:ext cx="172440" cy="29160"/>
            </a:xfrm>
            <a:custGeom>
              <a:avLst/>
              <a:gdLst/>
              <a:ahLst/>
              <a:rect l="l" t="t" r="r" b="b"/>
              <a:pathLst>
                <a:path w="5009" h="853">
                  <a:moveTo>
                    <a:pt x="5008" y="0"/>
                  </a:moveTo>
                  <a:lnTo>
                    <a:pt x="1" y="213"/>
                  </a:lnTo>
                  <a:lnTo>
                    <a:pt x="1" y="746"/>
                  </a:lnTo>
                  <a:lnTo>
                    <a:pt x="640" y="746"/>
                  </a:lnTo>
                  <a:lnTo>
                    <a:pt x="853" y="533"/>
                  </a:lnTo>
                  <a:lnTo>
                    <a:pt x="1812" y="533"/>
                  </a:lnTo>
                  <a:lnTo>
                    <a:pt x="2025" y="746"/>
                  </a:lnTo>
                  <a:lnTo>
                    <a:pt x="2771" y="746"/>
                  </a:lnTo>
                  <a:lnTo>
                    <a:pt x="2877" y="533"/>
                  </a:lnTo>
                  <a:lnTo>
                    <a:pt x="4262" y="533"/>
                  </a:lnTo>
                  <a:lnTo>
                    <a:pt x="4582" y="853"/>
                  </a:lnTo>
                  <a:lnTo>
                    <a:pt x="5008" y="853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2" name="CustomShape 25"/>
            <p:cNvSpPr/>
            <p:nvPr/>
          </p:nvSpPr>
          <p:spPr>
            <a:xfrm>
              <a:off x="8491320" y="795960"/>
              <a:ext cx="77040" cy="190800"/>
            </a:xfrm>
            <a:custGeom>
              <a:avLst/>
              <a:gdLst/>
              <a:ahLst/>
              <a:rect l="l" t="t" r="r" b="b"/>
              <a:pathLst>
                <a:path w="2238" h="5541">
                  <a:moveTo>
                    <a:pt x="1066" y="0"/>
                  </a:moveTo>
                  <a:lnTo>
                    <a:pt x="1066" y="0"/>
                  </a:lnTo>
                  <a:lnTo>
                    <a:pt x="533" y="0"/>
                  </a:lnTo>
                  <a:lnTo>
                    <a:pt x="107" y="214"/>
                  </a:lnTo>
                  <a:lnTo>
                    <a:pt x="107" y="214"/>
                  </a:lnTo>
                  <a:lnTo>
                    <a:pt x="0" y="427"/>
                  </a:lnTo>
                  <a:lnTo>
                    <a:pt x="0" y="1066"/>
                  </a:lnTo>
                  <a:lnTo>
                    <a:pt x="0" y="2771"/>
                  </a:lnTo>
                  <a:lnTo>
                    <a:pt x="320" y="4475"/>
                  </a:lnTo>
                  <a:lnTo>
                    <a:pt x="427" y="5114"/>
                  </a:lnTo>
                  <a:lnTo>
                    <a:pt x="640" y="5434"/>
                  </a:lnTo>
                  <a:lnTo>
                    <a:pt x="640" y="5434"/>
                  </a:lnTo>
                  <a:lnTo>
                    <a:pt x="959" y="5541"/>
                  </a:lnTo>
                  <a:lnTo>
                    <a:pt x="1172" y="5541"/>
                  </a:lnTo>
                  <a:lnTo>
                    <a:pt x="1172" y="5541"/>
                  </a:lnTo>
                  <a:lnTo>
                    <a:pt x="1492" y="5541"/>
                  </a:lnTo>
                  <a:lnTo>
                    <a:pt x="1812" y="5434"/>
                  </a:lnTo>
                  <a:lnTo>
                    <a:pt x="2025" y="5221"/>
                  </a:lnTo>
                  <a:lnTo>
                    <a:pt x="2131" y="5114"/>
                  </a:lnTo>
                  <a:lnTo>
                    <a:pt x="2131" y="5114"/>
                  </a:lnTo>
                  <a:lnTo>
                    <a:pt x="2238" y="2771"/>
                  </a:lnTo>
                  <a:lnTo>
                    <a:pt x="2238" y="1172"/>
                  </a:lnTo>
                  <a:lnTo>
                    <a:pt x="2131" y="320"/>
                  </a:lnTo>
                  <a:lnTo>
                    <a:pt x="2131" y="320"/>
                  </a:lnTo>
                  <a:lnTo>
                    <a:pt x="1918" y="107"/>
                  </a:lnTo>
                  <a:lnTo>
                    <a:pt x="1705" y="0"/>
                  </a:lnTo>
                  <a:lnTo>
                    <a:pt x="1066" y="0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3" name="CustomShape 26"/>
            <p:cNvSpPr/>
            <p:nvPr/>
          </p:nvSpPr>
          <p:spPr>
            <a:xfrm>
              <a:off x="7204680" y="1078920"/>
              <a:ext cx="194400" cy="165240"/>
            </a:xfrm>
            <a:custGeom>
              <a:avLst/>
              <a:gdLst/>
              <a:ahLst/>
              <a:rect l="l" t="t" r="r" b="b"/>
              <a:pathLst>
                <a:path w="5647" h="4795">
                  <a:moveTo>
                    <a:pt x="5647" y="0"/>
                  </a:moveTo>
                  <a:lnTo>
                    <a:pt x="0" y="107"/>
                  </a:lnTo>
                  <a:lnTo>
                    <a:pt x="320" y="4795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4" name="CustomShape 27"/>
            <p:cNvSpPr/>
            <p:nvPr/>
          </p:nvSpPr>
          <p:spPr>
            <a:xfrm>
              <a:off x="7513560" y="1027440"/>
              <a:ext cx="1154160" cy="65880"/>
            </a:xfrm>
            <a:custGeom>
              <a:avLst/>
              <a:gdLst/>
              <a:ahLst/>
              <a:rect l="l" t="t" r="r" b="b"/>
              <a:pathLst>
                <a:path w="33456" h="1919">
                  <a:moveTo>
                    <a:pt x="1" y="1"/>
                  </a:moveTo>
                  <a:lnTo>
                    <a:pt x="1" y="1386"/>
                  </a:lnTo>
                  <a:lnTo>
                    <a:pt x="33455" y="1918"/>
                  </a:lnTo>
                  <a:lnTo>
                    <a:pt x="33455" y="1"/>
                  </a:lnTo>
                  <a:close/>
                </a:path>
              </a:pathLst>
            </a:custGeom>
            <a:solidFill>
              <a:srgbClr val="191919">
                <a:alpha val="13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5" name="CustomShape 28"/>
            <p:cNvSpPr/>
            <p:nvPr/>
          </p:nvSpPr>
          <p:spPr>
            <a:xfrm>
              <a:off x="7215480" y="1075320"/>
              <a:ext cx="245880" cy="168840"/>
            </a:xfrm>
            <a:custGeom>
              <a:avLst/>
              <a:gdLst/>
              <a:ahLst/>
              <a:rect l="l" t="t" r="r" b="b"/>
              <a:pathLst>
                <a:path w="7140" h="4902">
                  <a:moveTo>
                    <a:pt x="7139" y="1"/>
                  </a:moveTo>
                  <a:lnTo>
                    <a:pt x="5328" y="107"/>
                  </a:lnTo>
                  <a:lnTo>
                    <a:pt x="1" y="4902"/>
                  </a:lnTo>
                  <a:lnTo>
                    <a:pt x="1492" y="4902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6" name="CustomShape 29"/>
            <p:cNvSpPr/>
            <p:nvPr/>
          </p:nvSpPr>
          <p:spPr>
            <a:xfrm>
              <a:off x="7884720" y="865800"/>
              <a:ext cx="352440" cy="168840"/>
            </a:xfrm>
            <a:custGeom>
              <a:avLst/>
              <a:gdLst/>
              <a:ahLst/>
              <a:rect l="l" t="t" r="r" b="b"/>
              <a:pathLst>
                <a:path w="10229" h="4902">
                  <a:moveTo>
                    <a:pt x="10229" y="4902"/>
                  </a:moveTo>
                  <a:lnTo>
                    <a:pt x="8844" y="1"/>
                  </a:lnTo>
                  <a:lnTo>
                    <a:pt x="1" y="107"/>
                  </a:lnTo>
                  <a:lnTo>
                    <a:pt x="640" y="4689"/>
                  </a:lnTo>
                  <a:lnTo>
                    <a:pt x="10229" y="4902"/>
                  </a:lnTo>
                  <a:close/>
                </a:path>
              </a:pathLst>
            </a:custGeom>
            <a:solidFill>
              <a:srgbClr val="191919">
                <a:alpha val="13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7" name="CustomShape 30"/>
            <p:cNvSpPr/>
            <p:nvPr/>
          </p:nvSpPr>
          <p:spPr>
            <a:xfrm>
              <a:off x="7546320" y="774000"/>
              <a:ext cx="330480" cy="176040"/>
            </a:xfrm>
            <a:custGeom>
              <a:avLst/>
              <a:gdLst/>
              <a:ahLst/>
              <a:rect l="l" t="t" r="r" b="b"/>
              <a:pathLst>
                <a:path w="9590" h="5115">
                  <a:moveTo>
                    <a:pt x="9377" y="0"/>
                  </a:moveTo>
                  <a:lnTo>
                    <a:pt x="9590" y="2877"/>
                  </a:lnTo>
                  <a:lnTo>
                    <a:pt x="214" y="5114"/>
                  </a:lnTo>
                  <a:lnTo>
                    <a:pt x="1" y="0"/>
                  </a:lnTo>
                  <a:lnTo>
                    <a:pt x="9377" y="0"/>
                  </a:lnTo>
                  <a:close/>
                </a:path>
              </a:pathLst>
            </a:custGeom>
            <a:solidFill>
              <a:srgbClr val="191919">
                <a:alpha val="13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88" name="Group 31"/>
          <p:cNvGrpSpPr/>
          <p:nvPr/>
        </p:nvGrpSpPr>
        <p:grpSpPr>
          <a:xfrm>
            <a:off x="2602080" y="4366800"/>
            <a:ext cx="1221840" cy="610560"/>
            <a:chOff x="2602080" y="4366800"/>
            <a:chExt cx="1221840" cy="610560"/>
          </a:xfrm>
        </p:grpSpPr>
        <p:sp>
          <p:nvSpPr>
            <p:cNvPr id="1389" name="CustomShape 32"/>
            <p:cNvSpPr/>
            <p:nvPr/>
          </p:nvSpPr>
          <p:spPr>
            <a:xfrm>
              <a:off x="2602080" y="4892400"/>
              <a:ext cx="1221840" cy="84960"/>
            </a:xfrm>
            <a:prstGeom prst="ellipse">
              <a:avLst/>
            </a:prstGeom>
            <a:solidFill>
              <a:srgbClr val="000000">
                <a:alpha val="8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390" name="Google Shape;2088;g1319a96ed1a_0_951" descr=""/>
            <p:cNvPicPr/>
            <p:nvPr/>
          </p:nvPicPr>
          <p:blipFill>
            <a:blip r:embed="rId5"/>
            <a:stretch/>
          </p:blipFill>
          <p:spPr>
            <a:xfrm>
              <a:off x="2718000" y="4366800"/>
              <a:ext cx="1057320" cy="564840"/>
            </a:xfrm>
            <a:prstGeom prst="rect">
              <a:avLst/>
            </a:prstGeom>
            <a:ln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1" name="Group 1"/>
          <p:cNvGrpSpPr/>
          <p:nvPr/>
        </p:nvGrpSpPr>
        <p:grpSpPr>
          <a:xfrm>
            <a:off x="1765080" y="379080"/>
            <a:ext cx="5613480" cy="777960"/>
            <a:chOff x="1765080" y="379080"/>
            <a:chExt cx="5613480" cy="777960"/>
          </a:xfrm>
        </p:grpSpPr>
        <p:sp>
          <p:nvSpPr>
            <p:cNvPr id="1392" name="CustomShape 2"/>
            <p:cNvSpPr/>
            <p:nvPr/>
          </p:nvSpPr>
          <p:spPr>
            <a:xfrm>
              <a:off x="1833120" y="469440"/>
              <a:ext cx="5476320" cy="604800"/>
            </a:xfrm>
            <a:custGeom>
              <a:avLst/>
              <a:gdLst/>
              <a:ahLst/>
              <a:rect l="l" t="t" r="r" b="b"/>
              <a:pathLst>
                <a:path w="277520" h="34573">
                  <a:moveTo>
                    <a:pt x="1" y="1"/>
                  </a:moveTo>
                  <a:lnTo>
                    <a:pt x="1" y="34573"/>
                  </a:lnTo>
                  <a:lnTo>
                    <a:pt x="277519" y="34573"/>
                  </a:lnTo>
                  <a:lnTo>
                    <a:pt x="2775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algn="bl" dir="4206196" dist="142804" rotWithShape="0">
                <a:srgbClr val="000000">
                  <a:alpha val="41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393" name="CustomShape 3"/>
            <p:cNvSpPr/>
            <p:nvPr/>
          </p:nvSpPr>
          <p:spPr>
            <a:xfrm>
              <a:off x="1765080" y="379080"/>
              <a:ext cx="5610240" cy="90360"/>
            </a:xfrm>
            <a:custGeom>
              <a:avLst/>
              <a:gdLst/>
              <a:ahLst/>
              <a:rect l="l" t="t" r="r" b="b"/>
              <a:pathLst>
                <a:path w="285750" h="5174">
                  <a:moveTo>
                    <a:pt x="4469" y="5174"/>
                  </a:moveTo>
                  <a:lnTo>
                    <a:pt x="0" y="0"/>
                  </a:lnTo>
                  <a:lnTo>
                    <a:pt x="285750" y="0"/>
                  </a:lnTo>
                  <a:lnTo>
                    <a:pt x="281987" y="5174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4" name="CustomShape 4"/>
            <p:cNvSpPr/>
            <p:nvPr/>
          </p:nvSpPr>
          <p:spPr>
            <a:xfrm>
              <a:off x="1765080" y="379080"/>
              <a:ext cx="77760" cy="773640"/>
            </a:xfrm>
            <a:custGeom>
              <a:avLst/>
              <a:gdLst/>
              <a:ahLst/>
              <a:rect l="l" t="t" r="r" b="b"/>
              <a:pathLst>
                <a:path w="4469" h="44214">
                  <a:moveTo>
                    <a:pt x="0" y="0"/>
                  </a:moveTo>
                  <a:lnTo>
                    <a:pt x="0" y="44214"/>
                  </a:lnTo>
                  <a:lnTo>
                    <a:pt x="4469" y="39746"/>
                  </a:lnTo>
                  <a:lnTo>
                    <a:pt x="4469" y="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5" name="CustomShape 5"/>
            <p:cNvSpPr/>
            <p:nvPr/>
          </p:nvSpPr>
          <p:spPr>
            <a:xfrm>
              <a:off x="7310160" y="379080"/>
              <a:ext cx="65520" cy="773640"/>
            </a:xfrm>
            <a:custGeom>
              <a:avLst/>
              <a:gdLst/>
              <a:ahLst/>
              <a:rect l="l" t="t" r="r" b="b"/>
              <a:pathLst>
                <a:path w="3763" h="44214">
                  <a:moveTo>
                    <a:pt x="3763" y="0"/>
                  </a:moveTo>
                  <a:lnTo>
                    <a:pt x="0" y="5174"/>
                  </a:lnTo>
                  <a:lnTo>
                    <a:pt x="0" y="39746"/>
                  </a:lnTo>
                  <a:lnTo>
                    <a:pt x="3763" y="44214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6" name="CustomShape 6"/>
            <p:cNvSpPr/>
            <p:nvPr/>
          </p:nvSpPr>
          <p:spPr>
            <a:xfrm>
              <a:off x="1765080" y="1075680"/>
              <a:ext cx="5613480" cy="81360"/>
            </a:xfrm>
            <a:custGeom>
              <a:avLst/>
              <a:gdLst/>
              <a:ahLst/>
              <a:rect l="l" t="t" r="r" b="b"/>
              <a:pathLst>
                <a:path w="224515" h="3268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36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7" name="CustomShape 7"/>
            <p:cNvSpPr/>
            <p:nvPr/>
          </p:nvSpPr>
          <p:spPr>
            <a:xfrm flipH="1" rot="10800000">
              <a:off x="1764720" y="379440"/>
              <a:ext cx="5613480" cy="96120"/>
            </a:xfrm>
            <a:custGeom>
              <a:avLst/>
              <a:gdLst/>
              <a:ahLst/>
              <a:rect l="l" t="t" r="r" b="b"/>
              <a:pathLst>
                <a:path w="224515" h="3268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36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98" name="TextShape 8"/>
          <p:cNvSpPr txBox="1"/>
          <p:nvPr/>
        </p:nvSpPr>
        <p:spPr>
          <a:xfrm>
            <a:off x="720000" y="539640"/>
            <a:ext cx="7703640" cy="4568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Fjalla One"/>
                <a:ea typeface="Fjalla One"/>
              </a:rPr>
              <a:t>Increasing percentage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9" name="CustomShape 9"/>
          <p:cNvSpPr/>
          <p:nvPr/>
        </p:nvSpPr>
        <p:spPr>
          <a:xfrm>
            <a:off x="717840" y="4049280"/>
            <a:ext cx="7703640" cy="36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382d4b"/>
                </a:solidFill>
                <a:latin typeface="Chivo"/>
                <a:ea typeface="Chivo"/>
              </a:rPr>
              <a:t>Increasing of cs students vs other majors students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400" name="TextShape 10"/>
          <p:cNvSpPr txBox="1"/>
          <p:nvPr/>
        </p:nvSpPr>
        <p:spPr>
          <a:xfrm>
            <a:off x="6477840" y="1483560"/>
            <a:ext cx="1827000" cy="365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ffffff"/>
                </a:solidFill>
                <a:latin typeface="Fjalla One"/>
                <a:ea typeface="Fjalla One"/>
              </a:rPr>
              <a:t>52%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1" name="TextShape 11"/>
          <p:cNvSpPr txBox="1"/>
          <p:nvPr/>
        </p:nvSpPr>
        <p:spPr>
          <a:xfrm>
            <a:off x="6477840" y="1839960"/>
            <a:ext cx="1826640" cy="548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382d4b"/>
                </a:solidFill>
                <a:latin typeface="Chivo"/>
                <a:ea typeface="Chivo"/>
              </a:rPr>
              <a:t>mathematics and statistics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402" name="TextShape 12"/>
          <p:cNvSpPr txBox="1"/>
          <p:nvPr/>
        </p:nvSpPr>
        <p:spPr>
          <a:xfrm>
            <a:off x="6477480" y="2541600"/>
            <a:ext cx="1827000" cy="365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ffffff"/>
                </a:solidFill>
                <a:latin typeface="Fjalla One"/>
                <a:ea typeface="Fjalla One"/>
              </a:rPr>
              <a:t>9%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3" name="TextShape 13"/>
          <p:cNvSpPr txBox="1"/>
          <p:nvPr/>
        </p:nvSpPr>
        <p:spPr>
          <a:xfrm>
            <a:off x="6477480" y="2897640"/>
            <a:ext cx="1826640" cy="548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382d4b"/>
                </a:solidFill>
                <a:latin typeface="Chivo"/>
                <a:ea typeface="Chivo"/>
              </a:rPr>
              <a:t>Computer science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404" name="TextShape 14"/>
          <p:cNvSpPr txBox="1"/>
          <p:nvPr/>
        </p:nvSpPr>
        <p:spPr>
          <a:xfrm>
            <a:off x="1149840" y="3751200"/>
            <a:ext cx="1190520" cy="273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382d4b"/>
                </a:solidFill>
                <a:latin typeface="Chivo"/>
                <a:ea typeface="Chivo"/>
              </a:rPr>
              <a:t>Engineering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05" name="TextShape 15"/>
          <p:cNvSpPr txBox="1"/>
          <p:nvPr/>
        </p:nvSpPr>
        <p:spPr>
          <a:xfrm>
            <a:off x="838800" y="1483560"/>
            <a:ext cx="1828440" cy="365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ffffff"/>
                </a:solidFill>
                <a:latin typeface="Fjalla One"/>
                <a:ea typeface="Fjalla One"/>
              </a:rPr>
              <a:t>45%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6" name="TextShape 16"/>
          <p:cNvSpPr txBox="1"/>
          <p:nvPr/>
        </p:nvSpPr>
        <p:spPr>
          <a:xfrm>
            <a:off x="839160" y="1839960"/>
            <a:ext cx="1828080" cy="548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382d4b"/>
                </a:solidFill>
                <a:latin typeface="Chivo"/>
                <a:ea typeface="Chivo"/>
              </a:rPr>
              <a:t>Engineering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407" name="TextShape 17"/>
          <p:cNvSpPr txBox="1"/>
          <p:nvPr/>
        </p:nvSpPr>
        <p:spPr>
          <a:xfrm>
            <a:off x="838800" y="2541600"/>
            <a:ext cx="1828440" cy="365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ffffff"/>
                </a:solidFill>
                <a:latin typeface="Fjalla One"/>
                <a:ea typeface="Fjalla One"/>
              </a:rPr>
              <a:t>67%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8" name="TextShape 18"/>
          <p:cNvSpPr txBox="1"/>
          <p:nvPr/>
        </p:nvSpPr>
        <p:spPr>
          <a:xfrm>
            <a:off x="569880" y="2897640"/>
            <a:ext cx="2097720" cy="548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382d4b"/>
                </a:solidFill>
                <a:latin typeface="Chivo"/>
                <a:ea typeface="Chivo"/>
              </a:rPr>
              <a:t>biological and biomedical sciences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409" name="TextShape 19"/>
          <p:cNvSpPr txBox="1"/>
          <p:nvPr/>
        </p:nvSpPr>
        <p:spPr>
          <a:xfrm>
            <a:off x="2441880" y="3751200"/>
            <a:ext cx="2271600" cy="273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382d4b"/>
                </a:solidFill>
                <a:latin typeface="Chivo"/>
                <a:ea typeface="Chivo"/>
              </a:rPr>
              <a:t>biological and biomedical sciences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10" name="CustomShape 20"/>
          <p:cNvSpPr/>
          <p:nvPr/>
        </p:nvSpPr>
        <p:spPr>
          <a:xfrm>
            <a:off x="6378480" y="1607040"/>
            <a:ext cx="118440" cy="11844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algn="bl" dir="2978127" dist="18899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11" name="CustomShape 21"/>
          <p:cNvSpPr/>
          <p:nvPr/>
        </p:nvSpPr>
        <p:spPr>
          <a:xfrm>
            <a:off x="6378480" y="2665080"/>
            <a:ext cx="118440" cy="118440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>
            <a:noFill/>
          </a:ln>
          <a:effectLst>
            <a:outerShdw algn="bl" dir="2978127" dist="18899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12" name="CustomShape 22"/>
          <p:cNvSpPr/>
          <p:nvPr/>
        </p:nvSpPr>
        <p:spPr>
          <a:xfrm>
            <a:off x="2640240" y="1607040"/>
            <a:ext cx="118440" cy="11844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>
            <a:outerShdw algn="bl" dir="2978127" dist="18899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13" name="CustomShape 23"/>
          <p:cNvSpPr/>
          <p:nvPr/>
        </p:nvSpPr>
        <p:spPr>
          <a:xfrm>
            <a:off x="2640240" y="2665080"/>
            <a:ext cx="118440" cy="11844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  <a:effectLst>
            <a:outerShdw algn="bl" dir="2978127" dist="18899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14" name="CustomShape 24"/>
          <p:cNvSpPr/>
          <p:nvPr/>
        </p:nvSpPr>
        <p:spPr>
          <a:xfrm>
            <a:off x="1045800" y="3839760"/>
            <a:ext cx="118440" cy="11844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>
            <a:outerShdw algn="bl" dir="2978127" dist="18899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15" name="CustomShape 25"/>
          <p:cNvSpPr/>
          <p:nvPr/>
        </p:nvSpPr>
        <p:spPr>
          <a:xfrm>
            <a:off x="2344320" y="3839760"/>
            <a:ext cx="118440" cy="11844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  <a:effectLst>
            <a:outerShdw algn="bl" dir="2978127" dist="18899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16" name="TextShape 26"/>
          <p:cNvSpPr txBox="1"/>
          <p:nvPr/>
        </p:nvSpPr>
        <p:spPr>
          <a:xfrm>
            <a:off x="4356720" y="3751200"/>
            <a:ext cx="1392840" cy="273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382d4b"/>
                </a:solidFill>
                <a:latin typeface="Chivo"/>
                <a:ea typeface="Chivo"/>
              </a:rPr>
              <a:t>mathematics and statistics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17" name="CustomShape 27"/>
          <p:cNvSpPr/>
          <p:nvPr/>
        </p:nvSpPr>
        <p:spPr>
          <a:xfrm>
            <a:off x="4266360" y="3839760"/>
            <a:ext cx="118440" cy="11844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algn="bl" dir="2978127" dist="18899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18" name="TextShape 28"/>
          <p:cNvSpPr txBox="1"/>
          <p:nvPr/>
        </p:nvSpPr>
        <p:spPr>
          <a:xfrm>
            <a:off x="5752080" y="3751200"/>
            <a:ext cx="2179080" cy="273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382d4b"/>
                </a:solidFill>
                <a:latin typeface="Chivo"/>
                <a:ea typeface="Chivo"/>
              </a:rPr>
              <a:t>physical sciences and science technologies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19" name="CustomShape 29"/>
          <p:cNvSpPr/>
          <p:nvPr/>
        </p:nvSpPr>
        <p:spPr>
          <a:xfrm>
            <a:off x="5661360" y="3839760"/>
            <a:ext cx="118440" cy="11844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>
            <a:outerShdw algn="bl" dir="2978127" dist="18899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1420" name="Google Shape;2122;g131907f3488_0_9470" descr=""/>
          <p:cNvPicPr/>
          <p:nvPr/>
        </p:nvPicPr>
        <p:blipFill>
          <a:blip r:embed="rId1"/>
          <a:srcRect l="13579" t="0" r="13579" b="0"/>
          <a:stretch/>
        </p:blipFill>
        <p:spPr>
          <a:xfrm>
            <a:off x="3270960" y="1368000"/>
            <a:ext cx="2602080" cy="2209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1" name="Group 1"/>
          <p:cNvGrpSpPr/>
          <p:nvPr/>
        </p:nvGrpSpPr>
        <p:grpSpPr>
          <a:xfrm>
            <a:off x="1765080" y="379080"/>
            <a:ext cx="5613480" cy="777960"/>
            <a:chOff x="1765080" y="379080"/>
            <a:chExt cx="5613480" cy="777960"/>
          </a:xfrm>
        </p:grpSpPr>
        <p:sp>
          <p:nvSpPr>
            <p:cNvPr id="1422" name="CustomShape 2"/>
            <p:cNvSpPr/>
            <p:nvPr/>
          </p:nvSpPr>
          <p:spPr>
            <a:xfrm>
              <a:off x="1833120" y="469440"/>
              <a:ext cx="5476320" cy="604800"/>
            </a:xfrm>
            <a:custGeom>
              <a:avLst/>
              <a:gdLst/>
              <a:ahLst/>
              <a:rect l="l" t="t" r="r" b="b"/>
              <a:pathLst>
                <a:path w="277520" h="34573">
                  <a:moveTo>
                    <a:pt x="1" y="1"/>
                  </a:moveTo>
                  <a:lnTo>
                    <a:pt x="1" y="34573"/>
                  </a:lnTo>
                  <a:lnTo>
                    <a:pt x="277519" y="34573"/>
                  </a:lnTo>
                  <a:lnTo>
                    <a:pt x="2775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algn="bl" dir="4206196" dist="142804" rotWithShape="0">
                <a:srgbClr val="000000">
                  <a:alpha val="41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423" name="CustomShape 3"/>
            <p:cNvSpPr/>
            <p:nvPr/>
          </p:nvSpPr>
          <p:spPr>
            <a:xfrm>
              <a:off x="1765080" y="379080"/>
              <a:ext cx="5610240" cy="90360"/>
            </a:xfrm>
            <a:custGeom>
              <a:avLst/>
              <a:gdLst/>
              <a:ahLst/>
              <a:rect l="l" t="t" r="r" b="b"/>
              <a:pathLst>
                <a:path w="285750" h="5174">
                  <a:moveTo>
                    <a:pt x="4469" y="5174"/>
                  </a:moveTo>
                  <a:lnTo>
                    <a:pt x="0" y="0"/>
                  </a:lnTo>
                  <a:lnTo>
                    <a:pt x="285750" y="0"/>
                  </a:lnTo>
                  <a:lnTo>
                    <a:pt x="281987" y="5174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4" name="CustomShape 4"/>
            <p:cNvSpPr/>
            <p:nvPr/>
          </p:nvSpPr>
          <p:spPr>
            <a:xfrm>
              <a:off x="1765080" y="379080"/>
              <a:ext cx="77760" cy="773640"/>
            </a:xfrm>
            <a:custGeom>
              <a:avLst/>
              <a:gdLst/>
              <a:ahLst/>
              <a:rect l="l" t="t" r="r" b="b"/>
              <a:pathLst>
                <a:path w="4469" h="44214">
                  <a:moveTo>
                    <a:pt x="0" y="0"/>
                  </a:moveTo>
                  <a:lnTo>
                    <a:pt x="0" y="44214"/>
                  </a:lnTo>
                  <a:lnTo>
                    <a:pt x="4469" y="39746"/>
                  </a:lnTo>
                  <a:lnTo>
                    <a:pt x="4469" y="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5" name="CustomShape 5"/>
            <p:cNvSpPr/>
            <p:nvPr/>
          </p:nvSpPr>
          <p:spPr>
            <a:xfrm>
              <a:off x="7310160" y="379080"/>
              <a:ext cx="65520" cy="773640"/>
            </a:xfrm>
            <a:custGeom>
              <a:avLst/>
              <a:gdLst/>
              <a:ahLst/>
              <a:rect l="l" t="t" r="r" b="b"/>
              <a:pathLst>
                <a:path w="3763" h="44214">
                  <a:moveTo>
                    <a:pt x="3763" y="0"/>
                  </a:moveTo>
                  <a:lnTo>
                    <a:pt x="0" y="5174"/>
                  </a:lnTo>
                  <a:lnTo>
                    <a:pt x="0" y="39746"/>
                  </a:lnTo>
                  <a:lnTo>
                    <a:pt x="3763" y="44214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6" name="CustomShape 6"/>
            <p:cNvSpPr/>
            <p:nvPr/>
          </p:nvSpPr>
          <p:spPr>
            <a:xfrm>
              <a:off x="1765080" y="1075680"/>
              <a:ext cx="5613480" cy="81360"/>
            </a:xfrm>
            <a:custGeom>
              <a:avLst/>
              <a:gdLst/>
              <a:ahLst/>
              <a:rect l="l" t="t" r="r" b="b"/>
              <a:pathLst>
                <a:path w="224515" h="3268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36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7" name="CustomShape 7"/>
            <p:cNvSpPr/>
            <p:nvPr/>
          </p:nvSpPr>
          <p:spPr>
            <a:xfrm flipH="1" rot="10800000">
              <a:off x="1764720" y="379440"/>
              <a:ext cx="5613480" cy="96120"/>
            </a:xfrm>
            <a:custGeom>
              <a:avLst/>
              <a:gdLst/>
              <a:ahLst/>
              <a:rect l="l" t="t" r="r" b="b"/>
              <a:pathLst>
                <a:path w="224515" h="3268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36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28" name="Group 8"/>
          <p:cNvGrpSpPr/>
          <p:nvPr/>
        </p:nvGrpSpPr>
        <p:grpSpPr>
          <a:xfrm>
            <a:off x="790200" y="3614760"/>
            <a:ext cx="630720" cy="731160"/>
            <a:chOff x="790200" y="3614760"/>
            <a:chExt cx="630720" cy="731160"/>
          </a:xfrm>
        </p:grpSpPr>
        <p:sp>
          <p:nvSpPr>
            <p:cNvPr id="1429" name="CustomShape 9"/>
            <p:cNvSpPr/>
            <p:nvPr/>
          </p:nvSpPr>
          <p:spPr>
            <a:xfrm>
              <a:off x="790200" y="3614760"/>
              <a:ext cx="630720" cy="731160"/>
            </a:xfrm>
            <a:custGeom>
              <a:avLst/>
              <a:gdLst/>
              <a:ahLst/>
              <a:rect l="l" t="t" r="r" b="b"/>
              <a:pathLst>
                <a:path w="26211" h="30366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algn="bl" dir="2384983" dist="47291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430" name="CustomShape 10"/>
            <p:cNvSpPr/>
            <p:nvPr/>
          </p:nvSpPr>
          <p:spPr>
            <a:xfrm>
              <a:off x="820800" y="3642840"/>
              <a:ext cx="579600" cy="66456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1" name="CustomShape 11"/>
            <p:cNvSpPr/>
            <p:nvPr/>
          </p:nvSpPr>
          <p:spPr>
            <a:xfrm>
              <a:off x="820800" y="3642840"/>
              <a:ext cx="579600" cy="66456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2" name="CustomShape 12"/>
            <p:cNvSpPr/>
            <p:nvPr/>
          </p:nvSpPr>
          <p:spPr>
            <a:xfrm>
              <a:off x="851760" y="4307760"/>
              <a:ext cx="525600" cy="2268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3" name="CustomShape 13"/>
            <p:cNvSpPr/>
            <p:nvPr/>
          </p:nvSpPr>
          <p:spPr>
            <a:xfrm>
              <a:off x="851760" y="4307760"/>
              <a:ext cx="525600" cy="2268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4" name="CustomShape 14"/>
            <p:cNvSpPr/>
            <p:nvPr/>
          </p:nvSpPr>
          <p:spPr>
            <a:xfrm>
              <a:off x="820800" y="3642840"/>
              <a:ext cx="579600" cy="4860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5" name="CustomShape 15"/>
            <p:cNvSpPr/>
            <p:nvPr/>
          </p:nvSpPr>
          <p:spPr>
            <a:xfrm>
              <a:off x="820800" y="3642840"/>
              <a:ext cx="579600" cy="4860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36" name="Group 16"/>
          <p:cNvGrpSpPr/>
          <p:nvPr/>
        </p:nvGrpSpPr>
        <p:grpSpPr>
          <a:xfrm>
            <a:off x="790200" y="2529000"/>
            <a:ext cx="630720" cy="731160"/>
            <a:chOff x="790200" y="2529000"/>
            <a:chExt cx="630720" cy="731160"/>
          </a:xfrm>
        </p:grpSpPr>
        <p:sp>
          <p:nvSpPr>
            <p:cNvPr id="1437" name="CustomShape 17"/>
            <p:cNvSpPr/>
            <p:nvPr/>
          </p:nvSpPr>
          <p:spPr>
            <a:xfrm>
              <a:off x="790200" y="2529000"/>
              <a:ext cx="630720" cy="731160"/>
            </a:xfrm>
            <a:custGeom>
              <a:avLst/>
              <a:gdLst/>
              <a:ahLst/>
              <a:rect l="l" t="t" r="r" b="b"/>
              <a:pathLst>
                <a:path w="26211" h="30366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algn="bl" dir="2384983" dist="47291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438" name="CustomShape 18"/>
            <p:cNvSpPr/>
            <p:nvPr/>
          </p:nvSpPr>
          <p:spPr>
            <a:xfrm>
              <a:off x="820800" y="2557080"/>
              <a:ext cx="579600" cy="66456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9" name="CustomShape 19"/>
            <p:cNvSpPr/>
            <p:nvPr/>
          </p:nvSpPr>
          <p:spPr>
            <a:xfrm>
              <a:off x="820800" y="2557080"/>
              <a:ext cx="579600" cy="66456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0" name="CustomShape 20"/>
            <p:cNvSpPr/>
            <p:nvPr/>
          </p:nvSpPr>
          <p:spPr>
            <a:xfrm>
              <a:off x="851760" y="3222000"/>
              <a:ext cx="525600" cy="2268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1" name="CustomShape 21"/>
            <p:cNvSpPr/>
            <p:nvPr/>
          </p:nvSpPr>
          <p:spPr>
            <a:xfrm>
              <a:off x="851760" y="3222000"/>
              <a:ext cx="525600" cy="2268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2" name="CustomShape 22"/>
            <p:cNvSpPr/>
            <p:nvPr/>
          </p:nvSpPr>
          <p:spPr>
            <a:xfrm>
              <a:off x="820800" y="2557080"/>
              <a:ext cx="579600" cy="4860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3" name="CustomShape 23"/>
            <p:cNvSpPr/>
            <p:nvPr/>
          </p:nvSpPr>
          <p:spPr>
            <a:xfrm>
              <a:off x="820800" y="2557080"/>
              <a:ext cx="579600" cy="4860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44" name="Group 24"/>
          <p:cNvGrpSpPr/>
          <p:nvPr/>
        </p:nvGrpSpPr>
        <p:grpSpPr>
          <a:xfrm>
            <a:off x="790200" y="1424880"/>
            <a:ext cx="630720" cy="731160"/>
            <a:chOff x="790200" y="1424880"/>
            <a:chExt cx="630720" cy="731160"/>
          </a:xfrm>
        </p:grpSpPr>
        <p:sp>
          <p:nvSpPr>
            <p:cNvPr id="1445" name="CustomShape 25"/>
            <p:cNvSpPr/>
            <p:nvPr/>
          </p:nvSpPr>
          <p:spPr>
            <a:xfrm>
              <a:off x="790200" y="1424880"/>
              <a:ext cx="630720" cy="731160"/>
            </a:xfrm>
            <a:custGeom>
              <a:avLst/>
              <a:gdLst/>
              <a:ahLst/>
              <a:rect l="l" t="t" r="r" b="b"/>
              <a:pathLst>
                <a:path w="26211" h="30366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algn="bl" dir="2384983" dist="47291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446" name="CustomShape 26"/>
            <p:cNvSpPr/>
            <p:nvPr/>
          </p:nvSpPr>
          <p:spPr>
            <a:xfrm>
              <a:off x="820800" y="1453320"/>
              <a:ext cx="579600" cy="66456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7" name="CustomShape 27"/>
            <p:cNvSpPr/>
            <p:nvPr/>
          </p:nvSpPr>
          <p:spPr>
            <a:xfrm>
              <a:off x="820800" y="1453320"/>
              <a:ext cx="579600" cy="66456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8" name="CustomShape 28"/>
            <p:cNvSpPr/>
            <p:nvPr/>
          </p:nvSpPr>
          <p:spPr>
            <a:xfrm>
              <a:off x="851760" y="2117880"/>
              <a:ext cx="525600" cy="2268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9" name="CustomShape 29"/>
            <p:cNvSpPr/>
            <p:nvPr/>
          </p:nvSpPr>
          <p:spPr>
            <a:xfrm>
              <a:off x="851760" y="2117880"/>
              <a:ext cx="525600" cy="2268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0" name="CustomShape 30"/>
            <p:cNvSpPr/>
            <p:nvPr/>
          </p:nvSpPr>
          <p:spPr>
            <a:xfrm>
              <a:off x="820800" y="1453320"/>
              <a:ext cx="579600" cy="4860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1" name="CustomShape 31"/>
            <p:cNvSpPr/>
            <p:nvPr/>
          </p:nvSpPr>
          <p:spPr>
            <a:xfrm>
              <a:off x="820800" y="1453320"/>
              <a:ext cx="579600" cy="4860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52" name="TextShape 32"/>
          <p:cNvSpPr txBox="1"/>
          <p:nvPr/>
        </p:nvSpPr>
        <p:spPr>
          <a:xfrm>
            <a:off x="720000" y="539640"/>
            <a:ext cx="7703640" cy="4568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Fjalla One"/>
                <a:ea typeface="Fjalla One"/>
              </a:rPr>
              <a:t>TABLE OF CONTENTS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3" name="TextShape 33"/>
          <p:cNvSpPr txBox="1"/>
          <p:nvPr/>
        </p:nvSpPr>
        <p:spPr>
          <a:xfrm>
            <a:off x="1623960" y="3926160"/>
            <a:ext cx="2608920" cy="484560"/>
          </a:xfrm>
          <a:prstGeom prst="rect">
            <a:avLst/>
          </a:prstGeom>
          <a:noFill/>
          <a:ln w="936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382d4b"/>
                </a:solidFill>
                <a:latin typeface="Chivo"/>
                <a:ea typeface="Chivo"/>
              </a:rPr>
              <a:t>The contants, process and the methods used 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454" name="TextShape 34"/>
          <p:cNvSpPr txBox="1"/>
          <p:nvPr/>
        </p:nvSpPr>
        <p:spPr>
          <a:xfrm>
            <a:off x="1623960" y="1387800"/>
            <a:ext cx="3568680" cy="365400"/>
          </a:xfrm>
          <a:prstGeom prst="rect">
            <a:avLst/>
          </a:prstGeom>
          <a:noFill/>
          <a:ln w="936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382d4b"/>
                </a:solidFill>
                <a:latin typeface="Fjalla One"/>
                <a:ea typeface="Fjalla One"/>
              </a:rPr>
              <a:t>INTRODUCTION TO OUR SOLVER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5" name="TextShape 35"/>
          <p:cNvSpPr txBox="1"/>
          <p:nvPr/>
        </p:nvSpPr>
        <p:spPr>
          <a:xfrm>
            <a:off x="1623960" y="1737360"/>
            <a:ext cx="2608920" cy="484560"/>
          </a:xfrm>
          <a:prstGeom prst="rect">
            <a:avLst/>
          </a:prstGeom>
          <a:noFill/>
          <a:ln w="936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382d4b"/>
                </a:solidFill>
                <a:latin typeface="Chivo"/>
                <a:ea typeface="Chivo"/>
              </a:rPr>
              <a:t>provides an overview of the program   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456" name="TextShape 36"/>
          <p:cNvSpPr txBox="1"/>
          <p:nvPr/>
        </p:nvSpPr>
        <p:spPr>
          <a:xfrm>
            <a:off x="1623960" y="2482560"/>
            <a:ext cx="3568680" cy="365400"/>
          </a:xfrm>
          <a:prstGeom prst="rect">
            <a:avLst/>
          </a:prstGeom>
          <a:noFill/>
          <a:ln w="936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382d4b"/>
                </a:solidFill>
                <a:latin typeface="Fjalla One"/>
                <a:ea typeface="Fjalla One"/>
              </a:rPr>
              <a:t>THE PURPOSE  OF THE PROGRAM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7" name="TextShape 37"/>
          <p:cNvSpPr txBox="1"/>
          <p:nvPr/>
        </p:nvSpPr>
        <p:spPr>
          <a:xfrm>
            <a:off x="1623960" y="2832120"/>
            <a:ext cx="3024000" cy="484560"/>
          </a:xfrm>
          <a:prstGeom prst="rect">
            <a:avLst/>
          </a:prstGeom>
          <a:noFill/>
          <a:ln w="936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382d4b"/>
                </a:solidFill>
                <a:latin typeface="Chivo"/>
                <a:ea typeface="Chivo"/>
              </a:rPr>
              <a:t>how does the program help? and who is its target audience.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458" name="TextShape 38"/>
          <p:cNvSpPr txBox="1"/>
          <p:nvPr/>
        </p:nvSpPr>
        <p:spPr>
          <a:xfrm>
            <a:off x="1623960" y="3582360"/>
            <a:ext cx="3568680" cy="365400"/>
          </a:xfrm>
          <a:prstGeom prst="rect">
            <a:avLst/>
          </a:prstGeom>
          <a:noFill/>
          <a:ln w="936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382d4b"/>
                </a:solidFill>
                <a:latin typeface="Fjalla One"/>
                <a:ea typeface="Fjalla One"/>
              </a:rPr>
              <a:t>THE PROGRAM STRUCTURE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9" name="TextShape 39"/>
          <p:cNvSpPr txBox="1"/>
          <p:nvPr/>
        </p:nvSpPr>
        <p:spPr>
          <a:xfrm>
            <a:off x="738360" y="1567080"/>
            <a:ext cx="734400" cy="447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500" spc="-1" strike="noStrike">
                <a:solidFill>
                  <a:srgbClr val="ffffff"/>
                </a:solidFill>
                <a:latin typeface="Fjalla One"/>
                <a:ea typeface="Fjalla One"/>
              </a:rPr>
              <a:t>1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0" name="TextShape 40"/>
          <p:cNvSpPr txBox="1"/>
          <p:nvPr/>
        </p:nvSpPr>
        <p:spPr>
          <a:xfrm>
            <a:off x="738360" y="3756600"/>
            <a:ext cx="734400" cy="447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500" spc="-1" strike="noStrike">
                <a:solidFill>
                  <a:srgbClr val="ffffff"/>
                </a:solidFill>
                <a:latin typeface="Fjalla One"/>
                <a:ea typeface="Fjalla One"/>
              </a:rPr>
              <a:t>3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1" name="TextShape 41"/>
          <p:cNvSpPr txBox="1"/>
          <p:nvPr/>
        </p:nvSpPr>
        <p:spPr>
          <a:xfrm>
            <a:off x="738360" y="2670840"/>
            <a:ext cx="734400" cy="447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500" spc="-1" strike="noStrike">
                <a:solidFill>
                  <a:srgbClr val="ffffff"/>
                </a:solidFill>
                <a:latin typeface="Fjalla One"/>
                <a:ea typeface="Fjalla One"/>
              </a:rPr>
              <a:t>2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462" name="Group 42"/>
          <p:cNvGrpSpPr/>
          <p:nvPr/>
        </p:nvGrpSpPr>
        <p:grpSpPr>
          <a:xfrm>
            <a:off x="4954320" y="1631880"/>
            <a:ext cx="3402000" cy="3424320"/>
            <a:chOff x="4954320" y="1631880"/>
            <a:chExt cx="3402000" cy="3424320"/>
          </a:xfrm>
        </p:grpSpPr>
        <p:sp>
          <p:nvSpPr>
            <p:cNvPr id="1463" name="CustomShape 43"/>
            <p:cNvSpPr/>
            <p:nvPr/>
          </p:nvSpPr>
          <p:spPr>
            <a:xfrm>
              <a:off x="4954320" y="4780440"/>
              <a:ext cx="3402000" cy="110160"/>
            </a:xfrm>
            <a:prstGeom prst="ellipse">
              <a:avLst/>
            </a:prstGeom>
            <a:solidFill>
              <a:srgbClr val="000000">
                <a:alpha val="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464" name="Google Shape;2170;p2" descr=""/>
            <p:cNvPicPr/>
            <p:nvPr/>
          </p:nvPicPr>
          <p:blipFill>
            <a:blip r:embed="rId1"/>
            <a:stretch/>
          </p:blipFill>
          <p:spPr>
            <a:xfrm>
              <a:off x="5001480" y="1631880"/>
              <a:ext cx="3228480" cy="342432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465" name="Google Shape;2171;p2" descr=""/>
          <p:cNvPicPr/>
          <p:nvPr/>
        </p:nvPicPr>
        <p:blipFill>
          <a:blip r:embed="rId2"/>
          <a:stretch/>
        </p:blipFill>
        <p:spPr>
          <a:xfrm>
            <a:off x="7465680" y="3578400"/>
            <a:ext cx="1661400" cy="1531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6" name="Group 1"/>
          <p:cNvGrpSpPr/>
          <p:nvPr/>
        </p:nvGrpSpPr>
        <p:grpSpPr>
          <a:xfrm>
            <a:off x="2882160" y="1432800"/>
            <a:ext cx="3379320" cy="1398600"/>
            <a:chOff x="2882160" y="1432800"/>
            <a:chExt cx="3379320" cy="1398600"/>
          </a:xfrm>
        </p:grpSpPr>
        <p:sp>
          <p:nvSpPr>
            <p:cNvPr id="1467" name="CustomShape 2"/>
            <p:cNvSpPr/>
            <p:nvPr/>
          </p:nvSpPr>
          <p:spPr>
            <a:xfrm>
              <a:off x="2882160" y="1432800"/>
              <a:ext cx="3379320" cy="1335240"/>
            </a:xfrm>
            <a:custGeom>
              <a:avLst/>
              <a:gdLst/>
              <a:ahLst/>
              <a:rect l="l" t="t" r="r" b="b"/>
              <a:pathLst>
                <a:path w="277520" h="34573">
                  <a:moveTo>
                    <a:pt x="1" y="1"/>
                  </a:moveTo>
                  <a:lnTo>
                    <a:pt x="1" y="34573"/>
                  </a:lnTo>
                  <a:lnTo>
                    <a:pt x="277519" y="34573"/>
                  </a:lnTo>
                  <a:lnTo>
                    <a:pt x="2775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algn="bl" dir="4206196" dist="142804" rotWithShape="0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468" name="CustomShape 3"/>
            <p:cNvSpPr/>
            <p:nvPr/>
          </p:nvSpPr>
          <p:spPr>
            <a:xfrm>
              <a:off x="2882160" y="1432800"/>
              <a:ext cx="122400" cy="1398240"/>
            </a:xfrm>
            <a:custGeom>
              <a:avLst/>
              <a:gdLst/>
              <a:ahLst/>
              <a:rect l="l" t="t" r="r" b="b"/>
              <a:pathLst>
                <a:path w="4469" h="44214">
                  <a:moveTo>
                    <a:pt x="0" y="0"/>
                  </a:moveTo>
                  <a:lnTo>
                    <a:pt x="0" y="44214"/>
                  </a:lnTo>
                  <a:lnTo>
                    <a:pt x="4469" y="39746"/>
                  </a:lnTo>
                  <a:lnTo>
                    <a:pt x="4469" y="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9" name="CustomShape 4"/>
            <p:cNvSpPr/>
            <p:nvPr/>
          </p:nvSpPr>
          <p:spPr>
            <a:xfrm>
              <a:off x="2882160" y="2689200"/>
              <a:ext cx="3379320" cy="142200"/>
            </a:xfrm>
            <a:custGeom>
              <a:avLst/>
              <a:gdLst/>
              <a:ahLst/>
              <a:rect l="l" t="t" r="r" b="b"/>
              <a:pathLst>
                <a:path w="135180" h="5705">
                  <a:moveTo>
                    <a:pt x="0" y="5609"/>
                  </a:moveTo>
                  <a:lnTo>
                    <a:pt x="5082" y="0"/>
                  </a:lnTo>
                  <a:lnTo>
                    <a:pt x="132577" y="10"/>
                  </a:lnTo>
                  <a:lnTo>
                    <a:pt x="135180" y="5705"/>
                  </a:lnTo>
                  <a:close/>
                </a:path>
              </a:pathLst>
            </a:custGeom>
            <a:solidFill>
              <a:schemeClr val="accent4"/>
            </a:solidFill>
            <a:ln w="936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0" name="CustomShape 5"/>
            <p:cNvSpPr/>
            <p:nvPr/>
          </p:nvSpPr>
          <p:spPr>
            <a:xfrm>
              <a:off x="2882160" y="1432800"/>
              <a:ext cx="3379320" cy="158760"/>
            </a:xfrm>
            <a:custGeom>
              <a:avLst/>
              <a:gdLst/>
              <a:ahLst/>
              <a:rect l="l" t="t" r="r" b="b"/>
              <a:pathLst>
                <a:path w="135180" h="6370">
                  <a:moveTo>
                    <a:pt x="0" y="114"/>
                  </a:moveTo>
                  <a:lnTo>
                    <a:pt x="4549" y="6370"/>
                  </a:lnTo>
                  <a:lnTo>
                    <a:pt x="132577" y="6313"/>
                  </a:lnTo>
                  <a:lnTo>
                    <a:pt x="135180" y="0"/>
                  </a:lnTo>
                  <a:close/>
                </a:path>
              </a:pathLst>
            </a:custGeom>
            <a:solidFill>
              <a:schemeClr val="accent4"/>
            </a:solidFill>
            <a:ln w="936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1" name="CustomShape 6"/>
            <p:cNvSpPr/>
            <p:nvPr/>
          </p:nvSpPr>
          <p:spPr>
            <a:xfrm>
              <a:off x="6150240" y="1432800"/>
              <a:ext cx="111240" cy="1398240"/>
            </a:xfrm>
            <a:custGeom>
              <a:avLst/>
              <a:gdLst/>
              <a:ahLst/>
              <a:rect l="l" t="t" r="r" b="b"/>
              <a:pathLst>
                <a:path w="3763" h="44214">
                  <a:moveTo>
                    <a:pt x="3763" y="0"/>
                  </a:moveTo>
                  <a:lnTo>
                    <a:pt x="0" y="5174"/>
                  </a:lnTo>
                  <a:lnTo>
                    <a:pt x="0" y="39746"/>
                  </a:lnTo>
                  <a:lnTo>
                    <a:pt x="3763" y="44214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72" name="TextShape 7"/>
          <p:cNvSpPr txBox="1"/>
          <p:nvPr/>
        </p:nvSpPr>
        <p:spPr>
          <a:xfrm>
            <a:off x="2826000" y="1621440"/>
            <a:ext cx="3492000" cy="1021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7000" spc="-1" strike="noStrike">
                <a:solidFill>
                  <a:srgbClr val="ffffff"/>
                </a:solidFill>
                <a:latin typeface="Fjalla One"/>
                <a:ea typeface="Fjalla One"/>
              </a:rPr>
              <a:t>RUN!</a:t>
            </a:r>
            <a:endParaRPr b="0" lang="en-US" sz="7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3" name="TextShape 8"/>
          <p:cNvSpPr txBox="1"/>
          <p:nvPr/>
        </p:nvSpPr>
        <p:spPr>
          <a:xfrm>
            <a:off x="2197440" y="2829240"/>
            <a:ext cx="4748760" cy="880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382d4b"/>
                </a:solidFill>
                <a:latin typeface="Chivo"/>
                <a:ea typeface="Chivo"/>
              </a:rPr>
              <a:t>Not you , but the program , let's solve your problems…. </a:t>
            </a:r>
            <a:endParaRPr b="0" lang="en-US" sz="1500" spc="-1" strike="noStrike">
              <a:latin typeface="Arial"/>
            </a:endParaRPr>
          </a:p>
        </p:txBody>
      </p:sp>
      <p:grpSp>
        <p:nvGrpSpPr>
          <p:cNvPr id="1474" name="Group 9"/>
          <p:cNvGrpSpPr/>
          <p:nvPr/>
        </p:nvGrpSpPr>
        <p:grpSpPr>
          <a:xfrm>
            <a:off x="179280" y="2124000"/>
            <a:ext cx="1929960" cy="2641320"/>
            <a:chOff x="179280" y="2124000"/>
            <a:chExt cx="1929960" cy="2641320"/>
          </a:xfrm>
        </p:grpSpPr>
        <p:sp>
          <p:nvSpPr>
            <p:cNvPr id="1475" name="CustomShape 10"/>
            <p:cNvSpPr/>
            <p:nvPr/>
          </p:nvSpPr>
          <p:spPr>
            <a:xfrm>
              <a:off x="179280" y="4655160"/>
              <a:ext cx="1929960" cy="110160"/>
            </a:xfrm>
            <a:prstGeom prst="ellipse">
              <a:avLst/>
            </a:prstGeom>
            <a:solidFill>
              <a:srgbClr val="000000">
                <a:alpha val="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476" name="Google Shape;2186;p3" descr=""/>
            <p:cNvPicPr/>
            <p:nvPr/>
          </p:nvPicPr>
          <p:blipFill>
            <a:blip r:embed="rId1"/>
            <a:stretch/>
          </p:blipFill>
          <p:spPr>
            <a:xfrm>
              <a:off x="240480" y="2124000"/>
              <a:ext cx="1804320" cy="26114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477" name="Group 11"/>
          <p:cNvGrpSpPr/>
          <p:nvPr/>
        </p:nvGrpSpPr>
        <p:grpSpPr>
          <a:xfrm>
            <a:off x="7331040" y="3431520"/>
            <a:ext cx="1444320" cy="1223640"/>
            <a:chOff x="7331040" y="3431520"/>
            <a:chExt cx="1444320" cy="1223640"/>
          </a:xfrm>
        </p:grpSpPr>
        <p:sp>
          <p:nvSpPr>
            <p:cNvPr id="1478" name="CustomShape 12"/>
            <p:cNvSpPr/>
            <p:nvPr/>
          </p:nvSpPr>
          <p:spPr>
            <a:xfrm>
              <a:off x="7331040" y="4545000"/>
              <a:ext cx="1444320" cy="110160"/>
            </a:xfrm>
            <a:prstGeom prst="ellipse">
              <a:avLst/>
            </a:prstGeom>
            <a:solidFill>
              <a:srgbClr val="000000">
                <a:alpha val="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479" name="Google Shape;2189;p3" descr=""/>
            <p:cNvPicPr/>
            <p:nvPr/>
          </p:nvPicPr>
          <p:blipFill>
            <a:blip r:embed="rId2"/>
            <a:stretch/>
          </p:blipFill>
          <p:spPr>
            <a:xfrm>
              <a:off x="7406280" y="3431520"/>
              <a:ext cx="1238400" cy="11851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480" name="Group 13"/>
          <p:cNvGrpSpPr/>
          <p:nvPr/>
        </p:nvGrpSpPr>
        <p:grpSpPr>
          <a:xfrm>
            <a:off x="7047000" y="4043160"/>
            <a:ext cx="609120" cy="751680"/>
            <a:chOff x="7047000" y="4043160"/>
            <a:chExt cx="609120" cy="751680"/>
          </a:xfrm>
        </p:grpSpPr>
        <p:sp>
          <p:nvSpPr>
            <p:cNvPr id="1481" name="CustomShape 14"/>
            <p:cNvSpPr/>
            <p:nvPr/>
          </p:nvSpPr>
          <p:spPr>
            <a:xfrm>
              <a:off x="7047000" y="4684680"/>
              <a:ext cx="609120" cy="110160"/>
            </a:xfrm>
            <a:prstGeom prst="ellipse">
              <a:avLst/>
            </a:prstGeom>
            <a:solidFill>
              <a:srgbClr val="000000">
                <a:alpha val="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482" name="Google Shape;2192;p3" descr=""/>
            <p:cNvPicPr/>
            <p:nvPr/>
          </p:nvPicPr>
          <p:blipFill>
            <a:blip r:embed="rId3"/>
            <a:stretch/>
          </p:blipFill>
          <p:spPr>
            <a:xfrm>
              <a:off x="7081920" y="4043160"/>
              <a:ext cx="565560" cy="713160"/>
            </a:xfrm>
            <a:prstGeom prst="rect">
              <a:avLst/>
            </a:prstGeom>
            <a:ln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3" name="Group 1"/>
          <p:cNvGrpSpPr/>
          <p:nvPr/>
        </p:nvGrpSpPr>
        <p:grpSpPr>
          <a:xfrm>
            <a:off x="5422320" y="1070280"/>
            <a:ext cx="875160" cy="1014840"/>
            <a:chOff x="5422320" y="1070280"/>
            <a:chExt cx="875160" cy="1014840"/>
          </a:xfrm>
        </p:grpSpPr>
        <p:sp>
          <p:nvSpPr>
            <p:cNvPr id="1484" name="CustomShape 2"/>
            <p:cNvSpPr/>
            <p:nvPr/>
          </p:nvSpPr>
          <p:spPr>
            <a:xfrm>
              <a:off x="5422320" y="1070280"/>
              <a:ext cx="875160" cy="1014840"/>
            </a:xfrm>
            <a:custGeom>
              <a:avLst/>
              <a:gdLst/>
              <a:ahLst/>
              <a:rect l="l" t="t" r="r" b="b"/>
              <a:pathLst>
                <a:path w="26211" h="30366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algn="bl" dir="2384983" dist="47291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485" name="CustomShape 3"/>
            <p:cNvSpPr/>
            <p:nvPr/>
          </p:nvSpPr>
          <p:spPr>
            <a:xfrm>
              <a:off x="5464800" y="1109520"/>
              <a:ext cx="803880" cy="92196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6" name="CustomShape 4"/>
            <p:cNvSpPr/>
            <p:nvPr/>
          </p:nvSpPr>
          <p:spPr>
            <a:xfrm>
              <a:off x="5464800" y="1109520"/>
              <a:ext cx="803880" cy="921960"/>
            </a:xfrm>
            <a:custGeom>
              <a:avLst/>
              <a:gdLst/>
              <a:ahLst/>
              <a:rect l="l" t="t" r="r" b="b"/>
              <a:pathLst>
                <a:path w="24080" h="27596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7" name="CustomShape 5"/>
            <p:cNvSpPr/>
            <p:nvPr/>
          </p:nvSpPr>
          <p:spPr>
            <a:xfrm>
              <a:off x="5507640" y="2031840"/>
              <a:ext cx="729000" cy="3168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8" name="CustomShape 6"/>
            <p:cNvSpPr/>
            <p:nvPr/>
          </p:nvSpPr>
          <p:spPr>
            <a:xfrm>
              <a:off x="5507640" y="2031840"/>
              <a:ext cx="729000" cy="31680"/>
            </a:xfrm>
            <a:custGeom>
              <a:avLst/>
              <a:gdLst/>
              <a:ahLst/>
              <a:rect l="l" t="t" r="r" b="b"/>
              <a:pathLst>
                <a:path w="21843" h="96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9" name="CustomShape 7"/>
            <p:cNvSpPr/>
            <p:nvPr/>
          </p:nvSpPr>
          <p:spPr>
            <a:xfrm>
              <a:off x="5464800" y="1109520"/>
              <a:ext cx="803880" cy="6732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0" name="CustomShape 8"/>
            <p:cNvSpPr/>
            <p:nvPr/>
          </p:nvSpPr>
          <p:spPr>
            <a:xfrm>
              <a:off x="5464800" y="1109520"/>
              <a:ext cx="803880" cy="67320"/>
            </a:xfrm>
            <a:custGeom>
              <a:avLst/>
              <a:gdLst/>
              <a:ahLst/>
              <a:rect l="l" t="t" r="r" b="b"/>
              <a:pathLst>
                <a:path w="24080" h="2026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491" name="Google Shape;2205;p4" descr=""/>
          <p:cNvPicPr/>
          <p:nvPr/>
        </p:nvPicPr>
        <p:blipFill>
          <a:blip r:embed="rId2"/>
          <a:stretch/>
        </p:blipFill>
        <p:spPr>
          <a:xfrm>
            <a:off x="1878120" y="774720"/>
            <a:ext cx="1780560" cy="1347480"/>
          </a:xfrm>
          <a:prstGeom prst="rect">
            <a:avLst/>
          </a:prstGeom>
          <a:ln>
            <a:noFill/>
          </a:ln>
        </p:spPr>
      </p:pic>
      <p:sp>
        <p:nvSpPr>
          <p:cNvPr id="1492" name="TextShape 9"/>
          <p:cNvSpPr txBox="1"/>
          <p:nvPr/>
        </p:nvSpPr>
        <p:spPr>
          <a:xfrm>
            <a:off x="3944880" y="2234880"/>
            <a:ext cx="3830040" cy="1484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5000" spc="-1" strike="noStrike">
                <a:solidFill>
                  <a:srgbClr val="382d4b"/>
                </a:solidFill>
                <a:latin typeface="Fjalla One"/>
                <a:ea typeface="Fjalla One"/>
              </a:rPr>
              <a:t>INTRODUCTION TO our solver</a:t>
            </a:r>
            <a:endParaRPr b="0" lang="en-US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3" name="TextShape 10"/>
          <p:cNvSpPr txBox="1"/>
          <p:nvPr/>
        </p:nvSpPr>
        <p:spPr>
          <a:xfrm>
            <a:off x="5402880" y="1372680"/>
            <a:ext cx="914040" cy="410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Fjalla One"/>
                <a:ea typeface="Fjalla One"/>
              </a:rPr>
              <a:t>1</a:t>
            </a:r>
            <a:endParaRPr b="0" lang="en-US" sz="45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494" name="Group 11"/>
          <p:cNvGrpSpPr/>
          <p:nvPr/>
        </p:nvGrpSpPr>
        <p:grpSpPr>
          <a:xfrm>
            <a:off x="1474200" y="1341360"/>
            <a:ext cx="2161080" cy="3511800"/>
            <a:chOff x="1474200" y="1341360"/>
            <a:chExt cx="2161080" cy="3511800"/>
          </a:xfrm>
        </p:grpSpPr>
        <p:sp>
          <p:nvSpPr>
            <p:cNvPr id="1495" name="CustomShape 12"/>
            <p:cNvSpPr/>
            <p:nvPr/>
          </p:nvSpPr>
          <p:spPr>
            <a:xfrm flipH="1">
              <a:off x="1474200" y="4743000"/>
              <a:ext cx="1185840" cy="110160"/>
            </a:xfrm>
            <a:prstGeom prst="ellipse">
              <a:avLst/>
            </a:prstGeom>
            <a:solidFill>
              <a:srgbClr val="000000">
                <a:alpha val="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496" name="Google Shape;2210;p4" descr=""/>
            <p:cNvPicPr/>
            <p:nvPr/>
          </p:nvPicPr>
          <p:blipFill>
            <a:blip r:embed="rId3"/>
            <a:stretch/>
          </p:blipFill>
          <p:spPr>
            <a:xfrm flipH="1">
              <a:off x="1517760" y="1341360"/>
              <a:ext cx="2117520" cy="34718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497" name="Google Shape;2211;p4" descr=""/>
          <p:cNvPicPr/>
          <p:nvPr/>
        </p:nvPicPr>
        <p:blipFill>
          <a:blip r:embed="rId4"/>
          <a:stretch/>
        </p:blipFill>
        <p:spPr>
          <a:xfrm flipH="1">
            <a:off x="360" y="3611880"/>
            <a:ext cx="1661400" cy="1531080"/>
          </a:xfrm>
          <a:prstGeom prst="rect">
            <a:avLst/>
          </a:prstGeom>
          <a:ln>
            <a:noFill/>
          </a:ln>
        </p:spPr>
      </p:pic>
      <p:grpSp>
        <p:nvGrpSpPr>
          <p:cNvPr id="1498" name="Group 13"/>
          <p:cNvGrpSpPr/>
          <p:nvPr/>
        </p:nvGrpSpPr>
        <p:grpSpPr>
          <a:xfrm>
            <a:off x="7075800" y="774000"/>
            <a:ext cx="1591920" cy="525240"/>
            <a:chOff x="7075800" y="774000"/>
            <a:chExt cx="1591920" cy="525240"/>
          </a:xfrm>
        </p:grpSpPr>
        <p:sp>
          <p:nvSpPr>
            <p:cNvPr id="1499" name="CustomShape 14"/>
            <p:cNvSpPr/>
            <p:nvPr/>
          </p:nvSpPr>
          <p:spPr>
            <a:xfrm>
              <a:off x="7075800" y="1042200"/>
              <a:ext cx="1245960" cy="257040"/>
            </a:xfrm>
            <a:custGeom>
              <a:avLst/>
              <a:gdLst/>
              <a:ahLst/>
              <a:rect l="l" t="t" r="r" b="b"/>
              <a:pathLst>
                <a:path w="36119" h="7459">
                  <a:moveTo>
                    <a:pt x="1385" y="1"/>
                  </a:moveTo>
                  <a:lnTo>
                    <a:pt x="0" y="5221"/>
                  </a:lnTo>
                  <a:lnTo>
                    <a:pt x="0" y="7139"/>
                  </a:lnTo>
                  <a:lnTo>
                    <a:pt x="33881" y="7459"/>
                  </a:lnTo>
                  <a:lnTo>
                    <a:pt x="36118" y="1066"/>
                  </a:lnTo>
                  <a:lnTo>
                    <a:pt x="1385" y="1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0" name="CustomShape 15"/>
            <p:cNvSpPr/>
            <p:nvPr/>
          </p:nvSpPr>
          <p:spPr>
            <a:xfrm>
              <a:off x="8138520" y="1078920"/>
              <a:ext cx="238680" cy="165240"/>
            </a:xfrm>
            <a:custGeom>
              <a:avLst/>
              <a:gdLst/>
              <a:ahLst/>
              <a:rect l="l" t="t" r="r" b="b"/>
              <a:pathLst>
                <a:path w="6926" h="4795">
                  <a:moveTo>
                    <a:pt x="5327" y="0"/>
                  </a:moveTo>
                  <a:lnTo>
                    <a:pt x="0" y="4795"/>
                  </a:lnTo>
                  <a:lnTo>
                    <a:pt x="1492" y="4795"/>
                  </a:lnTo>
                  <a:lnTo>
                    <a:pt x="6926" y="107"/>
                  </a:lnTo>
                  <a:lnTo>
                    <a:pt x="53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1" name="CustomShape 16"/>
            <p:cNvSpPr/>
            <p:nvPr/>
          </p:nvSpPr>
          <p:spPr>
            <a:xfrm>
              <a:off x="8127360" y="1078920"/>
              <a:ext cx="194400" cy="165240"/>
            </a:xfrm>
            <a:custGeom>
              <a:avLst/>
              <a:gdLst/>
              <a:ahLst/>
              <a:rect l="l" t="t" r="r" b="b"/>
              <a:pathLst>
                <a:path w="5648" h="4795">
                  <a:moveTo>
                    <a:pt x="5647" y="0"/>
                  </a:moveTo>
                  <a:lnTo>
                    <a:pt x="1" y="107"/>
                  </a:lnTo>
                  <a:lnTo>
                    <a:pt x="320" y="4795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ffe8c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2" name="CustomShape 17"/>
            <p:cNvSpPr/>
            <p:nvPr/>
          </p:nvSpPr>
          <p:spPr>
            <a:xfrm>
              <a:off x="8138520" y="1078920"/>
              <a:ext cx="238680" cy="165240"/>
            </a:xfrm>
            <a:custGeom>
              <a:avLst/>
              <a:gdLst/>
              <a:ahLst/>
              <a:rect l="l" t="t" r="r" b="b"/>
              <a:pathLst>
                <a:path w="6926" h="4795">
                  <a:moveTo>
                    <a:pt x="5327" y="0"/>
                  </a:moveTo>
                  <a:lnTo>
                    <a:pt x="0" y="4795"/>
                  </a:lnTo>
                  <a:lnTo>
                    <a:pt x="1492" y="4795"/>
                  </a:lnTo>
                  <a:lnTo>
                    <a:pt x="6926" y="107"/>
                  </a:lnTo>
                  <a:lnTo>
                    <a:pt x="5327" y="0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3" name="CustomShape 18"/>
            <p:cNvSpPr/>
            <p:nvPr/>
          </p:nvSpPr>
          <p:spPr>
            <a:xfrm>
              <a:off x="8127360" y="1078920"/>
              <a:ext cx="194400" cy="165240"/>
            </a:xfrm>
            <a:custGeom>
              <a:avLst/>
              <a:gdLst/>
              <a:ahLst/>
              <a:rect l="l" t="t" r="r" b="b"/>
              <a:pathLst>
                <a:path w="5648" h="4795">
                  <a:moveTo>
                    <a:pt x="5647" y="0"/>
                  </a:moveTo>
                  <a:lnTo>
                    <a:pt x="1" y="107"/>
                  </a:lnTo>
                  <a:lnTo>
                    <a:pt x="320" y="4795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4" name="CustomShape 19"/>
            <p:cNvSpPr/>
            <p:nvPr/>
          </p:nvSpPr>
          <p:spPr>
            <a:xfrm>
              <a:off x="7215480" y="1075320"/>
              <a:ext cx="245880" cy="168840"/>
            </a:xfrm>
            <a:custGeom>
              <a:avLst/>
              <a:gdLst/>
              <a:ahLst/>
              <a:rect l="l" t="t" r="r" b="b"/>
              <a:pathLst>
                <a:path w="7140" h="4902">
                  <a:moveTo>
                    <a:pt x="7139" y="1"/>
                  </a:moveTo>
                  <a:lnTo>
                    <a:pt x="5328" y="107"/>
                  </a:lnTo>
                  <a:lnTo>
                    <a:pt x="1" y="4902"/>
                  </a:lnTo>
                  <a:lnTo>
                    <a:pt x="1492" y="4902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5" name="CustomShape 20"/>
            <p:cNvSpPr/>
            <p:nvPr/>
          </p:nvSpPr>
          <p:spPr>
            <a:xfrm>
              <a:off x="7204680" y="1078920"/>
              <a:ext cx="194400" cy="165240"/>
            </a:xfrm>
            <a:custGeom>
              <a:avLst/>
              <a:gdLst/>
              <a:ahLst/>
              <a:rect l="l" t="t" r="r" b="b"/>
              <a:pathLst>
                <a:path w="5647" h="4795">
                  <a:moveTo>
                    <a:pt x="5647" y="0"/>
                  </a:moveTo>
                  <a:lnTo>
                    <a:pt x="0" y="107"/>
                  </a:lnTo>
                  <a:lnTo>
                    <a:pt x="320" y="4795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ffe8c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6" name="CustomShape 21"/>
            <p:cNvSpPr/>
            <p:nvPr/>
          </p:nvSpPr>
          <p:spPr>
            <a:xfrm>
              <a:off x="7075800" y="1042200"/>
              <a:ext cx="1245960" cy="257040"/>
            </a:xfrm>
            <a:custGeom>
              <a:avLst/>
              <a:gdLst/>
              <a:ahLst/>
              <a:rect l="l" t="t" r="r" b="b"/>
              <a:pathLst>
                <a:path w="36119" h="7459">
                  <a:moveTo>
                    <a:pt x="1385" y="1"/>
                  </a:moveTo>
                  <a:lnTo>
                    <a:pt x="0" y="5221"/>
                  </a:lnTo>
                  <a:lnTo>
                    <a:pt x="0" y="7139"/>
                  </a:lnTo>
                  <a:lnTo>
                    <a:pt x="33881" y="7459"/>
                  </a:lnTo>
                  <a:lnTo>
                    <a:pt x="36118" y="1066"/>
                  </a:lnTo>
                  <a:lnTo>
                    <a:pt x="1385" y="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7" name="CustomShape 22"/>
            <p:cNvSpPr/>
            <p:nvPr/>
          </p:nvSpPr>
          <p:spPr>
            <a:xfrm>
              <a:off x="7535520" y="869400"/>
              <a:ext cx="370800" cy="157680"/>
            </a:xfrm>
            <a:custGeom>
              <a:avLst/>
              <a:gdLst/>
              <a:ahLst/>
              <a:rect l="l" t="t" r="r" b="b"/>
              <a:pathLst>
                <a:path w="10761" h="4582">
                  <a:moveTo>
                    <a:pt x="10761" y="4582"/>
                  </a:moveTo>
                  <a:lnTo>
                    <a:pt x="10122" y="0"/>
                  </a:lnTo>
                  <a:lnTo>
                    <a:pt x="0" y="2344"/>
                  </a:lnTo>
                  <a:lnTo>
                    <a:pt x="0" y="2664"/>
                  </a:lnTo>
                  <a:lnTo>
                    <a:pt x="1065" y="2557"/>
                  </a:lnTo>
                  <a:lnTo>
                    <a:pt x="1172" y="4155"/>
                  </a:lnTo>
                  <a:lnTo>
                    <a:pt x="0" y="4155"/>
                  </a:lnTo>
                  <a:lnTo>
                    <a:pt x="0" y="4582"/>
                  </a:lnTo>
                  <a:lnTo>
                    <a:pt x="10761" y="45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8" name="CustomShape 23"/>
            <p:cNvSpPr/>
            <p:nvPr/>
          </p:nvSpPr>
          <p:spPr>
            <a:xfrm>
              <a:off x="7884720" y="865800"/>
              <a:ext cx="352440" cy="168840"/>
            </a:xfrm>
            <a:custGeom>
              <a:avLst/>
              <a:gdLst/>
              <a:ahLst/>
              <a:rect l="l" t="t" r="r" b="b"/>
              <a:pathLst>
                <a:path w="10229" h="4902">
                  <a:moveTo>
                    <a:pt x="10229" y="4902"/>
                  </a:moveTo>
                  <a:lnTo>
                    <a:pt x="8844" y="1"/>
                  </a:lnTo>
                  <a:lnTo>
                    <a:pt x="1" y="107"/>
                  </a:lnTo>
                  <a:lnTo>
                    <a:pt x="640" y="4689"/>
                  </a:lnTo>
                  <a:lnTo>
                    <a:pt x="10229" y="4902"/>
                  </a:lnTo>
                  <a:close/>
                </a:path>
              </a:pathLst>
            </a:custGeom>
            <a:solidFill>
              <a:srgbClr val="ffb34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9" name="CustomShape 24"/>
            <p:cNvSpPr/>
            <p:nvPr/>
          </p:nvSpPr>
          <p:spPr>
            <a:xfrm>
              <a:off x="7572240" y="898920"/>
              <a:ext cx="312120" cy="113760"/>
            </a:xfrm>
            <a:custGeom>
              <a:avLst/>
              <a:gdLst/>
              <a:ahLst/>
              <a:rect l="l" t="t" r="r" b="b"/>
              <a:pathLst>
                <a:path w="9057" h="3304">
                  <a:moveTo>
                    <a:pt x="0" y="1705"/>
                  </a:moveTo>
                  <a:lnTo>
                    <a:pt x="8311" y="1"/>
                  </a:lnTo>
                  <a:lnTo>
                    <a:pt x="9057" y="3197"/>
                  </a:lnTo>
                  <a:lnTo>
                    <a:pt x="107" y="3303"/>
                  </a:lnTo>
                  <a:lnTo>
                    <a:pt x="0" y="170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0" name="CustomShape 25"/>
            <p:cNvSpPr/>
            <p:nvPr/>
          </p:nvSpPr>
          <p:spPr>
            <a:xfrm>
              <a:off x="7546320" y="774000"/>
              <a:ext cx="628200" cy="176040"/>
            </a:xfrm>
            <a:custGeom>
              <a:avLst/>
              <a:gdLst/>
              <a:ahLst/>
              <a:rect l="l" t="t" r="r" b="b"/>
              <a:pathLst>
                <a:path w="18220" h="5115">
                  <a:moveTo>
                    <a:pt x="18220" y="2664"/>
                  </a:moveTo>
                  <a:lnTo>
                    <a:pt x="18220" y="2344"/>
                  </a:lnTo>
                  <a:lnTo>
                    <a:pt x="17580" y="2344"/>
                  </a:lnTo>
                  <a:lnTo>
                    <a:pt x="17580" y="1066"/>
                  </a:lnTo>
                  <a:lnTo>
                    <a:pt x="18220" y="1066"/>
                  </a:lnTo>
                  <a:lnTo>
                    <a:pt x="18220" y="746"/>
                  </a:lnTo>
                  <a:lnTo>
                    <a:pt x="9377" y="0"/>
                  </a:lnTo>
                  <a:lnTo>
                    <a:pt x="1" y="0"/>
                  </a:lnTo>
                  <a:lnTo>
                    <a:pt x="214" y="5114"/>
                  </a:lnTo>
                  <a:lnTo>
                    <a:pt x="9803" y="2770"/>
                  </a:lnTo>
                  <a:lnTo>
                    <a:pt x="18220" y="26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1" name="CustomShape 26"/>
            <p:cNvSpPr/>
            <p:nvPr/>
          </p:nvSpPr>
          <p:spPr>
            <a:xfrm>
              <a:off x="7546320" y="774000"/>
              <a:ext cx="330480" cy="176040"/>
            </a:xfrm>
            <a:custGeom>
              <a:avLst/>
              <a:gdLst/>
              <a:ahLst/>
              <a:rect l="l" t="t" r="r" b="b"/>
              <a:pathLst>
                <a:path w="9590" h="5115">
                  <a:moveTo>
                    <a:pt x="9377" y="0"/>
                  </a:moveTo>
                  <a:lnTo>
                    <a:pt x="9590" y="2877"/>
                  </a:lnTo>
                  <a:lnTo>
                    <a:pt x="214" y="5114"/>
                  </a:lnTo>
                  <a:lnTo>
                    <a:pt x="1" y="0"/>
                  </a:lnTo>
                  <a:lnTo>
                    <a:pt x="9377" y="0"/>
                  </a:lnTo>
                  <a:close/>
                </a:path>
              </a:pathLst>
            </a:custGeom>
            <a:solidFill>
              <a:srgbClr val="ffbd4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2" name="CustomShape 27"/>
            <p:cNvSpPr/>
            <p:nvPr/>
          </p:nvSpPr>
          <p:spPr>
            <a:xfrm>
              <a:off x="7565040" y="792360"/>
              <a:ext cx="312120" cy="128520"/>
            </a:xfrm>
            <a:custGeom>
              <a:avLst/>
              <a:gdLst/>
              <a:ahLst/>
              <a:rect l="l" t="t" r="r" b="b"/>
              <a:pathLst>
                <a:path w="9057" h="3730">
                  <a:moveTo>
                    <a:pt x="8844" y="1"/>
                  </a:moveTo>
                  <a:lnTo>
                    <a:pt x="0" y="1"/>
                  </a:lnTo>
                  <a:lnTo>
                    <a:pt x="213" y="3730"/>
                  </a:lnTo>
                  <a:lnTo>
                    <a:pt x="9057" y="2025"/>
                  </a:lnTo>
                  <a:lnTo>
                    <a:pt x="88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3" name="CustomShape 28"/>
            <p:cNvSpPr/>
            <p:nvPr/>
          </p:nvSpPr>
          <p:spPr>
            <a:xfrm>
              <a:off x="7869960" y="792360"/>
              <a:ext cx="282600" cy="69480"/>
            </a:xfrm>
            <a:custGeom>
              <a:avLst/>
              <a:gdLst/>
              <a:ahLst/>
              <a:rect l="l" t="t" r="r" b="b"/>
              <a:pathLst>
                <a:path w="8205" h="2026">
                  <a:moveTo>
                    <a:pt x="1" y="1"/>
                  </a:moveTo>
                  <a:lnTo>
                    <a:pt x="8204" y="534"/>
                  </a:lnTo>
                  <a:lnTo>
                    <a:pt x="8204" y="1812"/>
                  </a:lnTo>
                  <a:lnTo>
                    <a:pt x="214" y="20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4" name="CustomShape 29"/>
            <p:cNvSpPr/>
            <p:nvPr/>
          </p:nvSpPr>
          <p:spPr>
            <a:xfrm>
              <a:off x="7123680" y="1027440"/>
              <a:ext cx="389160" cy="58680"/>
            </a:xfrm>
            <a:custGeom>
              <a:avLst/>
              <a:gdLst/>
              <a:ahLst/>
              <a:rect l="l" t="t" r="r" b="b"/>
              <a:pathLst>
                <a:path w="11294" h="1706">
                  <a:moveTo>
                    <a:pt x="11294" y="1"/>
                  </a:moveTo>
                  <a:lnTo>
                    <a:pt x="0" y="427"/>
                  </a:lnTo>
                  <a:lnTo>
                    <a:pt x="0" y="1705"/>
                  </a:lnTo>
                  <a:lnTo>
                    <a:pt x="11294" y="1386"/>
                  </a:lnTo>
                  <a:lnTo>
                    <a:pt x="112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5" name="CustomShape 30"/>
            <p:cNvSpPr/>
            <p:nvPr/>
          </p:nvSpPr>
          <p:spPr>
            <a:xfrm>
              <a:off x="7513560" y="1027440"/>
              <a:ext cx="1154160" cy="65880"/>
            </a:xfrm>
            <a:custGeom>
              <a:avLst/>
              <a:gdLst/>
              <a:ahLst/>
              <a:rect l="l" t="t" r="r" b="b"/>
              <a:pathLst>
                <a:path w="33456" h="1919">
                  <a:moveTo>
                    <a:pt x="1" y="1"/>
                  </a:moveTo>
                  <a:lnTo>
                    <a:pt x="1" y="1386"/>
                  </a:lnTo>
                  <a:lnTo>
                    <a:pt x="33455" y="1918"/>
                  </a:lnTo>
                  <a:lnTo>
                    <a:pt x="334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6" name="CustomShape 31"/>
            <p:cNvSpPr/>
            <p:nvPr/>
          </p:nvSpPr>
          <p:spPr>
            <a:xfrm>
              <a:off x="8414280" y="788400"/>
              <a:ext cx="194400" cy="227520"/>
            </a:xfrm>
            <a:custGeom>
              <a:avLst/>
              <a:gdLst/>
              <a:ahLst/>
              <a:rect l="l" t="t" r="r" b="b"/>
              <a:pathLst>
                <a:path w="5648" h="6607">
                  <a:moveTo>
                    <a:pt x="5648" y="0"/>
                  </a:moveTo>
                  <a:lnTo>
                    <a:pt x="1" y="107"/>
                  </a:lnTo>
                  <a:lnTo>
                    <a:pt x="321" y="6606"/>
                  </a:lnTo>
                  <a:lnTo>
                    <a:pt x="5328" y="6499"/>
                  </a:lnTo>
                  <a:lnTo>
                    <a:pt x="56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7" name="CustomShape 32"/>
            <p:cNvSpPr/>
            <p:nvPr/>
          </p:nvSpPr>
          <p:spPr>
            <a:xfrm>
              <a:off x="8414280" y="788400"/>
              <a:ext cx="194400" cy="227520"/>
            </a:xfrm>
            <a:custGeom>
              <a:avLst/>
              <a:gdLst/>
              <a:ahLst/>
              <a:rect l="l" t="t" r="r" b="b"/>
              <a:pathLst>
                <a:path w="5648" h="6607">
                  <a:moveTo>
                    <a:pt x="321" y="6606"/>
                  </a:moveTo>
                  <a:lnTo>
                    <a:pt x="1" y="107"/>
                  </a:lnTo>
                  <a:lnTo>
                    <a:pt x="5648" y="0"/>
                  </a:lnTo>
                  <a:lnTo>
                    <a:pt x="5328" y="6499"/>
                  </a:lnTo>
                  <a:lnTo>
                    <a:pt x="321" y="6606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8" name="CustomShape 33"/>
            <p:cNvSpPr/>
            <p:nvPr/>
          </p:nvSpPr>
          <p:spPr>
            <a:xfrm>
              <a:off x="8425080" y="998280"/>
              <a:ext cx="172440" cy="29160"/>
            </a:xfrm>
            <a:custGeom>
              <a:avLst/>
              <a:gdLst/>
              <a:ahLst/>
              <a:rect l="l" t="t" r="r" b="b"/>
              <a:pathLst>
                <a:path w="5009" h="853">
                  <a:moveTo>
                    <a:pt x="5008" y="0"/>
                  </a:moveTo>
                  <a:lnTo>
                    <a:pt x="1" y="213"/>
                  </a:lnTo>
                  <a:lnTo>
                    <a:pt x="1" y="746"/>
                  </a:lnTo>
                  <a:lnTo>
                    <a:pt x="640" y="746"/>
                  </a:lnTo>
                  <a:lnTo>
                    <a:pt x="853" y="533"/>
                  </a:lnTo>
                  <a:lnTo>
                    <a:pt x="1812" y="533"/>
                  </a:lnTo>
                  <a:lnTo>
                    <a:pt x="2025" y="746"/>
                  </a:lnTo>
                  <a:lnTo>
                    <a:pt x="2771" y="746"/>
                  </a:lnTo>
                  <a:lnTo>
                    <a:pt x="2877" y="533"/>
                  </a:lnTo>
                  <a:lnTo>
                    <a:pt x="4262" y="533"/>
                  </a:lnTo>
                  <a:lnTo>
                    <a:pt x="4582" y="853"/>
                  </a:lnTo>
                  <a:lnTo>
                    <a:pt x="5008" y="853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9" name="CustomShape 34"/>
            <p:cNvSpPr/>
            <p:nvPr/>
          </p:nvSpPr>
          <p:spPr>
            <a:xfrm>
              <a:off x="8491320" y="795960"/>
              <a:ext cx="77040" cy="190800"/>
            </a:xfrm>
            <a:custGeom>
              <a:avLst/>
              <a:gdLst/>
              <a:ahLst/>
              <a:rect l="l" t="t" r="r" b="b"/>
              <a:pathLst>
                <a:path w="2238" h="5541">
                  <a:moveTo>
                    <a:pt x="1066" y="0"/>
                  </a:moveTo>
                  <a:lnTo>
                    <a:pt x="1066" y="0"/>
                  </a:lnTo>
                  <a:lnTo>
                    <a:pt x="533" y="0"/>
                  </a:lnTo>
                  <a:lnTo>
                    <a:pt x="107" y="214"/>
                  </a:lnTo>
                  <a:lnTo>
                    <a:pt x="107" y="214"/>
                  </a:lnTo>
                  <a:lnTo>
                    <a:pt x="0" y="427"/>
                  </a:lnTo>
                  <a:lnTo>
                    <a:pt x="0" y="1066"/>
                  </a:lnTo>
                  <a:lnTo>
                    <a:pt x="0" y="2771"/>
                  </a:lnTo>
                  <a:lnTo>
                    <a:pt x="320" y="4475"/>
                  </a:lnTo>
                  <a:lnTo>
                    <a:pt x="427" y="5114"/>
                  </a:lnTo>
                  <a:lnTo>
                    <a:pt x="640" y="5434"/>
                  </a:lnTo>
                  <a:lnTo>
                    <a:pt x="640" y="5434"/>
                  </a:lnTo>
                  <a:lnTo>
                    <a:pt x="959" y="5541"/>
                  </a:lnTo>
                  <a:lnTo>
                    <a:pt x="1172" y="5541"/>
                  </a:lnTo>
                  <a:lnTo>
                    <a:pt x="1172" y="5541"/>
                  </a:lnTo>
                  <a:lnTo>
                    <a:pt x="1492" y="5541"/>
                  </a:lnTo>
                  <a:lnTo>
                    <a:pt x="1812" y="5434"/>
                  </a:lnTo>
                  <a:lnTo>
                    <a:pt x="2025" y="5221"/>
                  </a:lnTo>
                  <a:lnTo>
                    <a:pt x="2131" y="5114"/>
                  </a:lnTo>
                  <a:lnTo>
                    <a:pt x="2131" y="5114"/>
                  </a:lnTo>
                  <a:lnTo>
                    <a:pt x="2238" y="2771"/>
                  </a:lnTo>
                  <a:lnTo>
                    <a:pt x="2238" y="1172"/>
                  </a:lnTo>
                  <a:lnTo>
                    <a:pt x="2131" y="320"/>
                  </a:lnTo>
                  <a:lnTo>
                    <a:pt x="2131" y="320"/>
                  </a:lnTo>
                  <a:lnTo>
                    <a:pt x="1918" y="107"/>
                  </a:lnTo>
                  <a:lnTo>
                    <a:pt x="1705" y="0"/>
                  </a:lnTo>
                  <a:lnTo>
                    <a:pt x="1066" y="0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0" name="CustomShape 35"/>
            <p:cNvSpPr/>
            <p:nvPr/>
          </p:nvSpPr>
          <p:spPr>
            <a:xfrm>
              <a:off x="7204680" y="1078920"/>
              <a:ext cx="194400" cy="165240"/>
            </a:xfrm>
            <a:custGeom>
              <a:avLst/>
              <a:gdLst/>
              <a:ahLst/>
              <a:rect l="l" t="t" r="r" b="b"/>
              <a:pathLst>
                <a:path w="5647" h="4795">
                  <a:moveTo>
                    <a:pt x="5647" y="0"/>
                  </a:moveTo>
                  <a:lnTo>
                    <a:pt x="0" y="107"/>
                  </a:lnTo>
                  <a:lnTo>
                    <a:pt x="320" y="4795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1" name="CustomShape 36"/>
            <p:cNvSpPr/>
            <p:nvPr/>
          </p:nvSpPr>
          <p:spPr>
            <a:xfrm>
              <a:off x="7513560" y="1027440"/>
              <a:ext cx="1154160" cy="65880"/>
            </a:xfrm>
            <a:custGeom>
              <a:avLst/>
              <a:gdLst/>
              <a:ahLst/>
              <a:rect l="l" t="t" r="r" b="b"/>
              <a:pathLst>
                <a:path w="33456" h="1919">
                  <a:moveTo>
                    <a:pt x="1" y="1"/>
                  </a:moveTo>
                  <a:lnTo>
                    <a:pt x="1" y="1386"/>
                  </a:lnTo>
                  <a:lnTo>
                    <a:pt x="33455" y="1918"/>
                  </a:lnTo>
                  <a:lnTo>
                    <a:pt x="33455" y="1"/>
                  </a:lnTo>
                  <a:close/>
                </a:path>
              </a:pathLst>
            </a:custGeom>
            <a:solidFill>
              <a:srgbClr val="191919">
                <a:alpha val="13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2" name="CustomShape 37"/>
            <p:cNvSpPr/>
            <p:nvPr/>
          </p:nvSpPr>
          <p:spPr>
            <a:xfrm>
              <a:off x="7215480" y="1075320"/>
              <a:ext cx="245880" cy="168840"/>
            </a:xfrm>
            <a:custGeom>
              <a:avLst/>
              <a:gdLst/>
              <a:ahLst/>
              <a:rect l="l" t="t" r="r" b="b"/>
              <a:pathLst>
                <a:path w="7140" h="4902">
                  <a:moveTo>
                    <a:pt x="7139" y="1"/>
                  </a:moveTo>
                  <a:lnTo>
                    <a:pt x="5328" y="107"/>
                  </a:lnTo>
                  <a:lnTo>
                    <a:pt x="1" y="4902"/>
                  </a:lnTo>
                  <a:lnTo>
                    <a:pt x="1492" y="4902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rgbClr val="191919">
                <a:alpha val="2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3" name="CustomShape 38"/>
            <p:cNvSpPr/>
            <p:nvPr/>
          </p:nvSpPr>
          <p:spPr>
            <a:xfrm>
              <a:off x="7884720" y="865800"/>
              <a:ext cx="352440" cy="168840"/>
            </a:xfrm>
            <a:custGeom>
              <a:avLst/>
              <a:gdLst/>
              <a:ahLst/>
              <a:rect l="l" t="t" r="r" b="b"/>
              <a:pathLst>
                <a:path w="10229" h="4902">
                  <a:moveTo>
                    <a:pt x="10229" y="4902"/>
                  </a:moveTo>
                  <a:lnTo>
                    <a:pt x="8844" y="1"/>
                  </a:lnTo>
                  <a:lnTo>
                    <a:pt x="1" y="107"/>
                  </a:lnTo>
                  <a:lnTo>
                    <a:pt x="640" y="4689"/>
                  </a:lnTo>
                  <a:lnTo>
                    <a:pt x="10229" y="4902"/>
                  </a:lnTo>
                  <a:close/>
                </a:path>
              </a:pathLst>
            </a:custGeom>
            <a:solidFill>
              <a:srgbClr val="191919">
                <a:alpha val="13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4" name="CustomShape 39"/>
            <p:cNvSpPr/>
            <p:nvPr/>
          </p:nvSpPr>
          <p:spPr>
            <a:xfrm>
              <a:off x="7546320" y="774000"/>
              <a:ext cx="330480" cy="176040"/>
            </a:xfrm>
            <a:custGeom>
              <a:avLst/>
              <a:gdLst/>
              <a:ahLst/>
              <a:rect l="l" t="t" r="r" b="b"/>
              <a:pathLst>
                <a:path w="9590" h="5115">
                  <a:moveTo>
                    <a:pt x="9377" y="0"/>
                  </a:moveTo>
                  <a:lnTo>
                    <a:pt x="9590" y="2877"/>
                  </a:lnTo>
                  <a:lnTo>
                    <a:pt x="214" y="5114"/>
                  </a:lnTo>
                  <a:lnTo>
                    <a:pt x="1" y="0"/>
                  </a:lnTo>
                  <a:lnTo>
                    <a:pt x="9377" y="0"/>
                  </a:lnTo>
                  <a:close/>
                </a:path>
              </a:pathLst>
            </a:custGeom>
            <a:solidFill>
              <a:srgbClr val="191919">
                <a:alpha val="13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25" name="Group 40"/>
          <p:cNvGrpSpPr/>
          <p:nvPr/>
        </p:nvGrpSpPr>
        <p:grpSpPr>
          <a:xfrm>
            <a:off x="2602080" y="4366800"/>
            <a:ext cx="1221840" cy="610560"/>
            <a:chOff x="2602080" y="4366800"/>
            <a:chExt cx="1221840" cy="610560"/>
          </a:xfrm>
        </p:grpSpPr>
        <p:sp>
          <p:nvSpPr>
            <p:cNvPr id="1526" name="CustomShape 41"/>
            <p:cNvSpPr/>
            <p:nvPr/>
          </p:nvSpPr>
          <p:spPr>
            <a:xfrm>
              <a:off x="2602080" y="4892400"/>
              <a:ext cx="1221840" cy="84960"/>
            </a:xfrm>
            <a:prstGeom prst="ellipse">
              <a:avLst/>
            </a:prstGeom>
            <a:solidFill>
              <a:srgbClr val="000000">
                <a:alpha val="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527" name="Google Shape;2241;p4" descr=""/>
            <p:cNvPicPr/>
            <p:nvPr/>
          </p:nvPicPr>
          <p:blipFill>
            <a:blip r:embed="rId5"/>
            <a:stretch/>
          </p:blipFill>
          <p:spPr>
            <a:xfrm>
              <a:off x="2718000" y="4366800"/>
              <a:ext cx="1057320" cy="564840"/>
            </a:xfrm>
            <a:prstGeom prst="rect">
              <a:avLst/>
            </a:prstGeom>
            <a:ln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be6f1"/>
      </a:dk2>
      <a:lt2>
        <a:srgbClr val="26a6fe"/>
      </a:lt2>
      <a:accent1>
        <a:srgbClr val="0ed290"/>
      </a:accent1>
      <a:accent2>
        <a:srgbClr val="ffbe34"/>
      </a:accent2>
      <a:accent3>
        <a:srgbClr val="ac5191"/>
      </a:accent3>
      <a:accent4>
        <a:srgbClr val="504268"/>
      </a:accent4>
      <a:accent5>
        <a:srgbClr val="7a6efa"/>
      </a:accent5>
      <a:accent6>
        <a:srgbClr val="80748f"/>
      </a:accent6>
      <a:hlink>
        <a:srgbClr val="ac5191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be6f1"/>
      </a:dk2>
      <a:lt2>
        <a:srgbClr val="26a6fe"/>
      </a:lt2>
      <a:accent1>
        <a:srgbClr val="0ed290"/>
      </a:accent1>
      <a:accent2>
        <a:srgbClr val="ffbe34"/>
      </a:accent2>
      <a:accent3>
        <a:srgbClr val="ac5191"/>
      </a:accent3>
      <a:accent4>
        <a:srgbClr val="504268"/>
      </a:accent4>
      <a:accent5>
        <a:srgbClr val="7a6efa"/>
      </a:accent5>
      <a:accent6>
        <a:srgbClr val="80748f"/>
      </a:accent6>
      <a:hlink>
        <a:srgbClr val="ac5191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be6f1"/>
      </a:dk2>
      <a:lt2>
        <a:srgbClr val="26a6fe"/>
      </a:lt2>
      <a:accent1>
        <a:srgbClr val="0ed290"/>
      </a:accent1>
      <a:accent2>
        <a:srgbClr val="ffbe34"/>
      </a:accent2>
      <a:accent3>
        <a:srgbClr val="ac5191"/>
      </a:accent3>
      <a:accent4>
        <a:srgbClr val="504268"/>
      </a:accent4>
      <a:accent5>
        <a:srgbClr val="7a6efa"/>
      </a:accent5>
      <a:accent6>
        <a:srgbClr val="80748f"/>
      </a:accent6>
      <a:hlink>
        <a:srgbClr val="ac5191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be6f1"/>
      </a:dk2>
      <a:lt2>
        <a:srgbClr val="26a6fe"/>
      </a:lt2>
      <a:accent1>
        <a:srgbClr val="0ed290"/>
      </a:accent1>
      <a:accent2>
        <a:srgbClr val="ffbe34"/>
      </a:accent2>
      <a:accent3>
        <a:srgbClr val="ac5191"/>
      </a:accent3>
      <a:accent4>
        <a:srgbClr val="504268"/>
      </a:accent4>
      <a:accent5>
        <a:srgbClr val="7a6efa"/>
      </a:accent5>
      <a:accent6>
        <a:srgbClr val="80748f"/>
      </a:accent6>
      <a:hlink>
        <a:srgbClr val="ac5191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be6f1"/>
      </a:dk2>
      <a:lt2>
        <a:srgbClr val="26a6fe"/>
      </a:lt2>
      <a:accent1>
        <a:srgbClr val="0ed290"/>
      </a:accent1>
      <a:accent2>
        <a:srgbClr val="ffbe34"/>
      </a:accent2>
      <a:accent3>
        <a:srgbClr val="ac5191"/>
      </a:accent3>
      <a:accent4>
        <a:srgbClr val="504268"/>
      </a:accent4>
      <a:accent5>
        <a:srgbClr val="7a6efa"/>
      </a:accent5>
      <a:accent6>
        <a:srgbClr val="80748f"/>
      </a:accent6>
      <a:hlink>
        <a:srgbClr val="ac5191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be6f1"/>
      </a:dk2>
      <a:lt2>
        <a:srgbClr val="26a6fe"/>
      </a:lt2>
      <a:accent1>
        <a:srgbClr val="0ed290"/>
      </a:accent1>
      <a:accent2>
        <a:srgbClr val="ffbe34"/>
      </a:accent2>
      <a:accent3>
        <a:srgbClr val="ac5191"/>
      </a:accent3>
      <a:accent4>
        <a:srgbClr val="504268"/>
      </a:accent4>
      <a:accent5>
        <a:srgbClr val="7a6efa"/>
      </a:accent5>
      <a:accent6>
        <a:srgbClr val="80748f"/>
      </a:accent6>
      <a:hlink>
        <a:srgbClr val="ac5191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be6f1"/>
      </a:dk2>
      <a:lt2>
        <a:srgbClr val="26a6fe"/>
      </a:lt2>
      <a:accent1>
        <a:srgbClr val="0ed290"/>
      </a:accent1>
      <a:accent2>
        <a:srgbClr val="ffbe34"/>
      </a:accent2>
      <a:accent3>
        <a:srgbClr val="ac5191"/>
      </a:accent3>
      <a:accent4>
        <a:srgbClr val="504268"/>
      </a:accent4>
      <a:accent5>
        <a:srgbClr val="7a6efa"/>
      </a:accent5>
      <a:accent6>
        <a:srgbClr val="80748f"/>
      </a:accent6>
      <a:hlink>
        <a:srgbClr val="ac5191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be6f1"/>
      </a:dk2>
      <a:lt2>
        <a:srgbClr val="26a6fe"/>
      </a:lt2>
      <a:accent1>
        <a:srgbClr val="0ed290"/>
      </a:accent1>
      <a:accent2>
        <a:srgbClr val="ffbe34"/>
      </a:accent2>
      <a:accent3>
        <a:srgbClr val="ac5191"/>
      </a:accent3>
      <a:accent4>
        <a:srgbClr val="504268"/>
      </a:accent4>
      <a:accent5>
        <a:srgbClr val="7a6efa"/>
      </a:accent5>
      <a:accent6>
        <a:srgbClr val="80748f"/>
      </a:accent6>
      <a:hlink>
        <a:srgbClr val="ac5191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be6f1"/>
      </a:dk2>
      <a:lt2>
        <a:srgbClr val="26a6fe"/>
      </a:lt2>
      <a:accent1>
        <a:srgbClr val="0ed290"/>
      </a:accent1>
      <a:accent2>
        <a:srgbClr val="ffbe34"/>
      </a:accent2>
      <a:accent3>
        <a:srgbClr val="ac5191"/>
      </a:accent3>
      <a:accent4>
        <a:srgbClr val="504268"/>
      </a:accent4>
      <a:accent5>
        <a:srgbClr val="7a6efa"/>
      </a:accent5>
      <a:accent6>
        <a:srgbClr val="80748f"/>
      </a:accent6>
      <a:hlink>
        <a:srgbClr val="ac5191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be6f1"/>
      </a:dk2>
      <a:lt2>
        <a:srgbClr val="26a6fe"/>
      </a:lt2>
      <a:accent1>
        <a:srgbClr val="0ed290"/>
      </a:accent1>
      <a:accent2>
        <a:srgbClr val="ffbe34"/>
      </a:accent2>
      <a:accent3>
        <a:srgbClr val="ac5191"/>
      </a:accent3>
      <a:accent4>
        <a:srgbClr val="504268"/>
      </a:accent4>
      <a:accent5>
        <a:srgbClr val="7a6efa"/>
      </a:accent5>
      <a:accent6>
        <a:srgbClr val="80748f"/>
      </a:accent6>
      <a:hlink>
        <a:srgbClr val="ac5191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be6f1"/>
      </a:dk2>
      <a:lt2>
        <a:srgbClr val="26a6fe"/>
      </a:lt2>
      <a:accent1>
        <a:srgbClr val="0ed290"/>
      </a:accent1>
      <a:accent2>
        <a:srgbClr val="ffbe34"/>
      </a:accent2>
      <a:accent3>
        <a:srgbClr val="ac5191"/>
      </a:accent3>
      <a:accent4>
        <a:srgbClr val="504268"/>
      </a:accent4>
      <a:accent5>
        <a:srgbClr val="7a6efa"/>
      </a:accent5>
      <a:accent6>
        <a:srgbClr val="80748f"/>
      </a:accent6>
      <a:hlink>
        <a:srgbClr val="ac5191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be6f1"/>
      </a:dk2>
      <a:lt2>
        <a:srgbClr val="26a6fe"/>
      </a:lt2>
      <a:accent1>
        <a:srgbClr val="0ed290"/>
      </a:accent1>
      <a:accent2>
        <a:srgbClr val="ffbe34"/>
      </a:accent2>
      <a:accent3>
        <a:srgbClr val="ac5191"/>
      </a:accent3>
      <a:accent4>
        <a:srgbClr val="504268"/>
      </a:accent4>
      <a:accent5>
        <a:srgbClr val="7a6efa"/>
      </a:accent5>
      <a:accent6>
        <a:srgbClr val="80748f"/>
      </a:accent6>
      <a:hlink>
        <a:srgbClr val="ac5191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be6f1"/>
      </a:dk2>
      <a:lt2>
        <a:srgbClr val="26a6fe"/>
      </a:lt2>
      <a:accent1>
        <a:srgbClr val="0ed290"/>
      </a:accent1>
      <a:accent2>
        <a:srgbClr val="ffbe34"/>
      </a:accent2>
      <a:accent3>
        <a:srgbClr val="ac5191"/>
      </a:accent3>
      <a:accent4>
        <a:srgbClr val="504268"/>
      </a:accent4>
      <a:accent5>
        <a:srgbClr val="7a6efa"/>
      </a:accent5>
      <a:accent6>
        <a:srgbClr val="80748f"/>
      </a:accent6>
      <a:hlink>
        <a:srgbClr val="ac5191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be6f1"/>
      </a:dk2>
      <a:lt2>
        <a:srgbClr val="26a6fe"/>
      </a:lt2>
      <a:accent1>
        <a:srgbClr val="0ed290"/>
      </a:accent1>
      <a:accent2>
        <a:srgbClr val="ffbe34"/>
      </a:accent2>
      <a:accent3>
        <a:srgbClr val="ac5191"/>
      </a:accent3>
      <a:accent4>
        <a:srgbClr val="504268"/>
      </a:accent4>
      <a:accent5>
        <a:srgbClr val="7a6efa"/>
      </a:accent5>
      <a:accent6>
        <a:srgbClr val="80748f"/>
      </a:accent6>
      <a:hlink>
        <a:srgbClr val="ac5191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be6f1"/>
      </a:dk2>
      <a:lt2>
        <a:srgbClr val="26a6fe"/>
      </a:lt2>
      <a:accent1>
        <a:srgbClr val="0ed290"/>
      </a:accent1>
      <a:accent2>
        <a:srgbClr val="ffbe34"/>
      </a:accent2>
      <a:accent3>
        <a:srgbClr val="ac5191"/>
      </a:accent3>
      <a:accent4>
        <a:srgbClr val="504268"/>
      </a:accent4>
      <a:accent5>
        <a:srgbClr val="7a6efa"/>
      </a:accent5>
      <a:accent6>
        <a:srgbClr val="80748f"/>
      </a:accent6>
      <a:hlink>
        <a:srgbClr val="ac5191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be6f1"/>
      </a:dk2>
      <a:lt2>
        <a:srgbClr val="26a6fe"/>
      </a:lt2>
      <a:accent1>
        <a:srgbClr val="0ed290"/>
      </a:accent1>
      <a:accent2>
        <a:srgbClr val="ffbe34"/>
      </a:accent2>
      <a:accent3>
        <a:srgbClr val="ac5191"/>
      </a:accent3>
      <a:accent4>
        <a:srgbClr val="504268"/>
      </a:accent4>
      <a:accent5>
        <a:srgbClr val="7a6efa"/>
      </a:accent5>
      <a:accent6>
        <a:srgbClr val="80748f"/>
      </a:accent6>
      <a:hlink>
        <a:srgbClr val="ac5191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be6f1"/>
      </a:dk2>
      <a:lt2>
        <a:srgbClr val="26a6fe"/>
      </a:lt2>
      <a:accent1>
        <a:srgbClr val="0ed290"/>
      </a:accent1>
      <a:accent2>
        <a:srgbClr val="ffbe34"/>
      </a:accent2>
      <a:accent3>
        <a:srgbClr val="ac5191"/>
      </a:accent3>
      <a:accent4>
        <a:srgbClr val="504268"/>
      </a:accent4>
      <a:accent5>
        <a:srgbClr val="7a6efa"/>
      </a:accent5>
      <a:accent6>
        <a:srgbClr val="80748f"/>
      </a:accent6>
      <a:hlink>
        <a:srgbClr val="ac5191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be6f1"/>
      </a:dk2>
      <a:lt2>
        <a:srgbClr val="26a6fe"/>
      </a:lt2>
      <a:accent1>
        <a:srgbClr val="0ed290"/>
      </a:accent1>
      <a:accent2>
        <a:srgbClr val="ffbe34"/>
      </a:accent2>
      <a:accent3>
        <a:srgbClr val="ac5191"/>
      </a:accent3>
      <a:accent4>
        <a:srgbClr val="504268"/>
      </a:accent4>
      <a:accent5>
        <a:srgbClr val="7a6efa"/>
      </a:accent5>
      <a:accent6>
        <a:srgbClr val="80748f"/>
      </a:accent6>
      <a:hlink>
        <a:srgbClr val="ac5191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be6f1"/>
      </a:dk2>
      <a:lt2>
        <a:srgbClr val="26a6fe"/>
      </a:lt2>
      <a:accent1>
        <a:srgbClr val="0ed290"/>
      </a:accent1>
      <a:accent2>
        <a:srgbClr val="ffbe34"/>
      </a:accent2>
      <a:accent3>
        <a:srgbClr val="ac5191"/>
      </a:accent3>
      <a:accent4>
        <a:srgbClr val="504268"/>
      </a:accent4>
      <a:accent5>
        <a:srgbClr val="7a6efa"/>
      </a:accent5>
      <a:accent6>
        <a:srgbClr val="80748f"/>
      </a:accent6>
      <a:hlink>
        <a:srgbClr val="ac5191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be6f1"/>
      </a:dk2>
      <a:lt2>
        <a:srgbClr val="26a6fe"/>
      </a:lt2>
      <a:accent1>
        <a:srgbClr val="0ed290"/>
      </a:accent1>
      <a:accent2>
        <a:srgbClr val="ffbe34"/>
      </a:accent2>
      <a:accent3>
        <a:srgbClr val="ac5191"/>
      </a:accent3>
      <a:accent4>
        <a:srgbClr val="504268"/>
      </a:accent4>
      <a:accent5>
        <a:srgbClr val="7a6efa"/>
      </a:accent5>
      <a:accent6>
        <a:srgbClr val="80748f"/>
      </a:accent6>
      <a:hlink>
        <a:srgbClr val="ac5191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be6f1"/>
      </a:dk2>
      <a:lt2>
        <a:srgbClr val="26a6fe"/>
      </a:lt2>
      <a:accent1>
        <a:srgbClr val="0ed290"/>
      </a:accent1>
      <a:accent2>
        <a:srgbClr val="ffbe34"/>
      </a:accent2>
      <a:accent3>
        <a:srgbClr val="ac5191"/>
      </a:accent3>
      <a:accent4>
        <a:srgbClr val="504268"/>
      </a:accent4>
      <a:accent5>
        <a:srgbClr val="7a6efa"/>
      </a:accent5>
      <a:accent6>
        <a:srgbClr val="80748f"/>
      </a:accent6>
      <a:hlink>
        <a:srgbClr val="ac5191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2022-06-07T12:59:51Z</dcterms:modified>
  <cp:revision>1</cp:revision>
  <dc:subject/>
  <dc:title/>
</cp:coreProperties>
</file>